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1" r:id="rId5"/>
    <p:sldId id="257" r:id="rId6"/>
    <p:sldId id="267" r:id="rId7"/>
    <p:sldId id="256" r:id="rId8"/>
    <p:sldId id="265" r:id="rId9"/>
    <p:sldId id="258" r:id="rId10"/>
    <p:sldId id="280" r:id="rId11"/>
    <p:sldId id="270" r:id="rId12"/>
    <p:sldId id="272" r:id="rId13"/>
    <p:sldId id="273" r:id="rId14"/>
    <p:sldId id="259" r:id="rId15"/>
    <p:sldId id="260" r:id="rId16"/>
    <p:sldId id="271" r:id="rId17"/>
    <p:sldId id="276" r:id="rId18"/>
    <p:sldId id="264" r:id="rId19"/>
    <p:sldId id="274" r:id="rId20"/>
    <p:sldId id="266" r:id="rId21"/>
    <p:sldId id="278" r:id="rId22"/>
    <p:sldId id="262" r:id="rId23"/>
    <p:sldId id="277" r:id="rId24"/>
    <p:sldId id="263" r:id="rId25"/>
    <p:sldId id="279" r:id="rId26"/>
    <p:sldId id="275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E6A76"/>
    <a:srgbClr val="636A58"/>
    <a:srgbClr val="505A47"/>
    <a:srgbClr val="D1D8B7"/>
    <a:srgbClr val="A09D79"/>
    <a:srgbClr val="AD5C4D"/>
    <a:srgbClr val="543E35"/>
    <a:srgbClr val="637700"/>
    <a:srgbClr val="FFF4ED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07" autoAdjust="0"/>
    <p:restoredTop sz="95362" autoAdjust="0"/>
  </p:normalViewPr>
  <p:slideViewPr>
    <p:cSldViewPr snapToGrid="0">
      <p:cViewPr varScale="1">
        <p:scale>
          <a:sx n="102" d="100"/>
          <a:sy n="102" d="100"/>
        </p:scale>
        <p:origin x="-96" y="-198"/>
      </p:cViewPr>
      <p:guideLst>
        <p:guide orient="horz" pos="528"/>
        <p:guide orient="horz" pos="1272"/>
        <p:guide orient="horz" pos="2312"/>
        <p:guide orient="horz" pos="1944"/>
        <p:guide orient="horz" pos="2328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4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578B93FC-204E-4938-89A2-5556AF39A377}" type="datetime1">
              <a:rPr lang="ru-RU" smtClean="0"/>
              <a:pPr rtl="0"/>
              <a:t>02.04.2024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9E357A0-8177-46BC-BFCE-19D99E3453CC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r>
              <a:rPr lang="ru-RU" dirty="0"/>
              <a:t>13.03.2024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7C366290-4595-5745-A50F-D5EC13BAC60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="" xmlns:a16="http://schemas.microsoft.com/office/drawing/2014/main" id="{4D792B1F-855B-FC83-1023-94C0976E98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F359D7C-AC03-77FE-CA1D-B96B46B08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C9AA487F-3729-4692-1A21-35558A2D8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4B8E19A-569B-855B-EBF8-C02F2998A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rtlCol="0" anchor="ctr"/>
          <a:lstStyle>
            <a:lvl1pPr algn="ctr">
              <a:defRPr lang="ru-RU" sz="48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ва элемента содержимого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 51">
            <a:extLst>
              <a:ext uri="{FF2B5EF4-FFF2-40B4-BE49-F238E27FC236}">
                <a16:creationId xmlns="" xmlns:a16="http://schemas.microsoft.com/office/drawing/2014/main" id="{4A781A8E-199F-1F48-C80E-B6501B563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11C6679A-1B60-DCCD-7295-255649B92C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лилиния: Фигура 22">
            <a:extLst>
              <a:ext uri="{FF2B5EF4-FFF2-40B4-BE49-F238E27FC236}">
                <a16:creationId xmlns="" xmlns:a16="http://schemas.microsoft.com/office/drawing/2014/main" id="{1C466053-4CA7-4CBB-C1D2-19FE899BED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1100480F-88D3-CF82-FAF8-9527C86BCA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endParaRPr lang="ru-RU" dirty="0"/>
          </a:p>
        </p:txBody>
      </p:sp>
      <p:sp>
        <p:nvSpPr>
          <p:cNvPr id="3" name="Объект 6">
            <a:extLst>
              <a:ext uri="{FF2B5EF4-FFF2-40B4-BE49-F238E27FC236}">
                <a16:creationId xmlns=""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Объект 6">
            <a:extLst>
              <a:ext uri="{FF2B5EF4-FFF2-40B4-BE49-F238E27FC236}">
                <a16:creationId xmlns=""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ru-RU"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элемента содержимого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B05A86D8-26B0-1ADB-0CE2-B445D2A286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33A68E8B-64DF-46D3-2FA2-4BBBBF8BFB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6" name="Объект 6">
            <a:extLst>
              <a:ext uri="{FF2B5EF4-FFF2-40B4-BE49-F238E27FC236}">
                <a16:creationId xmlns=""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ru-RU"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" name="Объект 6">
            <a:extLst>
              <a:ext uri="{FF2B5EF4-FFF2-40B4-BE49-F238E27FC236}">
                <a16:creationId xmlns=""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="" xmlns:a16="http://schemas.microsoft.com/office/drawing/2014/main" id="{CADEA8BB-3550-ABDA-99A6-455084D5D4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F0A8F0DB-3D3D-DC0F-84AC-4386B58AD6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Заголовок 1">
            <a:extLst>
              <a:ext uri="{FF2B5EF4-FFF2-40B4-BE49-F238E27FC236}">
                <a16:creationId xmlns=""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7" name="Местозаполнитель таблицы 4">
            <a:extLst>
              <a:ext uri="{FF2B5EF4-FFF2-40B4-BE49-F238E27FC236}">
                <a16:creationId xmlns=""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рыт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="" xmlns:a16="http://schemas.microsoft.com/office/drawing/2014/main" id="{686C03E6-655F-A394-4461-7BC878C418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BF7A62BA-11D3-585A-8CBD-5E0FB4DE52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8E1AE81E-772F-B009-AF15-C0FC060518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 algn="l">
              <a:defRPr lang="ru-RU" sz="48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3" name="Объект 6">
            <a:extLst>
              <a:ext uri="{FF2B5EF4-FFF2-40B4-BE49-F238E27FC236}">
                <a16:creationId xmlns=""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rtlCol="0"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lang="ru-RU"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ADCC72F6-C144-5508-40C5-E1B3FC085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="" xmlns:a16="http://schemas.microsoft.com/office/drawing/2014/main" id="{FF76D2EA-2C6E-B0B2-DC0D-F9EF636E58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="" xmlns:a16="http://schemas.microsoft.com/office/drawing/2014/main" id="{90315871-F40F-D512-8E3F-B40F36BD42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10C11C1A-EFCF-278A-D083-93F07D4DEA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овестка дня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="" xmlns:a16="http://schemas.microsoft.com/office/drawing/2014/main" id="{941984E2-3225-05D3-3A3D-9D5F5840E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070813B7-403A-9A3E-5E5C-44C1680DE4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7A7BB3C1-4B05-D5B3-C61C-1CD390CEE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="" xmlns:a16="http://schemas.microsoft.com/office/drawing/2014/main" id="{CE6955A7-F39A-1FBB-FF32-C6F0E32892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rtlCol="0" anchor="ctr" anchorCtr="0"/>
          <a:lstStyle>
            <a:lvl1pPr algn="l">
              <a:defRPr lang="ru-RU"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 rtlCol="0"/>
          <a:lstStyle>
            <a:lvl1pPr marL="0" indent="0" algn="r">
              <a:buNone/>
              <a:defRPr lang="ru-RU" sz="2400" cap="all" baseline="0"/>
            </a:lvl1pPr>
            <a:lvl2pPr marL="457200" indent="0" algn="r">
              <a:buNone/>
              <a:defRPr lang="ru-RU" sz="1800">
                <a:latin typeface="Times New Roman" panose="02020603050405020304" pitchFamily="18" charset="0"/>
                <a:cs typeface="+mj-cs"/>
              </a:defRPr>
            </a:lvl2pPr>
            <a:lvl3pPr marL="914400" indent="0" algn="r">
              <a:buNone/>
              <a:defRPr lang="ru-RU"/>
            </a:lvl3pPr>
            <a:lvl4pPr marL="1371600" indent="0" algn="r">
              <a:buNone/>
              <a:defRPr lang="ru-RU"/>
            </a:lvl4pPr>
            <a:lvl5pPr marL="1828800" indent="0" algn="r">
              <a:buNone/>
              <a:defRPr lang="ru-RU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>
              <a:lnSpc>
                <a:spcPct val="75000"/>
              </a:lnSpc>
              <a:defRPr lang="ru-RU" sz="48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5ED90D1-D640-D115-6711-35DE812FC0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F8D9EAE4-01F5-6C99-C91E-BF0FD0CD1C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t">
            <a:noAutofit/>
          </a:bodyPr>
          <a:lstStyle>
            <a:lvl1pPr marL="0" indent="0" algn="r">
              <a:buNone/>
              <a:defRPr lang="ru-RU" sz="1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>
            <a:extLst>
              <a:ext uri="{FF2B5EF4-FFF2-40B4-BE49-F238E27FC236}">
                <a16:creationId xmlns="" xmlns:a16="http://schemas.microsoft.com/office/drawing/2014/main" id="{D24A04BE-9BA3-80DD-EE68-A8B8BA0853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9E4F6A04-3331-D4C7-3EAE-0F69B48A7C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0587ACFB-02E0-79F1-D5B0-E8B18598D6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rtlCol="0" anchor="b"/>
          <a:lstStyle>
            <a:lvl1pPr>
              <a:lnSpc>
                <a:spcPct val="75000"/>
              </a:lnSpc>
              <a:defRPr lang="ru-RU" sz="4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 rtlCol="0">
            <a:noAutofit/>
          </a:bodyPr>
          <a:lstStyle>
            <a:lvl1pPr marL="0" indent="0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 rtlCol="0">
            <a:noAutofit/>
          </a:bodyPr>
          <a:lstStyle>
            <a:lvl1pPr marL="0" indent="0">
              <a:buFont typeface="Courier New" panose="02070309020205020404" pitchFamily="49" charset="0"/>
              <a:buNone/>
              <a:defRPr lang="ru-RU" sz="2400" b="0" cap="all" baseline="0"/>
            </a:lvl1pPr>
            <a:lvl2pPr>
              <a:defRPr lang="ru-RU" sz="2400"/>
            </a:lvl2pPr>
            <a:lvl3pPr>
              <a:defRPr lang="ru-RU" sz="2400"/>
            </a:lvl3pPr>
            <a:lvl4pPr>
              <a:defRPr lang="ru-RU" sz="2400"/>
            </a:lvl4pPr>
            <a:lvl5pPr>
              <a:defRPr lang="ru-RU" sz="2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8639877-C4A6-4E44-C600-FE3C6CD5F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F0439AA5-A7EE-A20E-BB67-D356776D0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39E752F7-61F0-6779-9E8E-3541BFF7D2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6FD0E545-8D0D-B848-836A-23CEBCD6B0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="" xmlns:a16="http://schemas.microsoft.com/office/drawing/2014/main" id="{7114E853-6F7C-9899-77FD-0E77D0A86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олилиния 12">
            <a:extLst>
              <a:ext uri="{FF2B5EF4-FFF2-40B4-BE49-F238E27FC236}">
                <a16:creationId xmlns="" xmlns:a16="http://schemas.microsoft.com/office/drawing/2014/main" id="{69002426-033B-400A-C519-AF4C659C4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 rtlCol="0">
            <a:normAutofit/>
          </a:bodyPr>
          <a:lstStyle>
            <a:lvl1pPr>
              <a:defRPr lang="ru-RU" sz="2000"/>
            </a:lvl1pPr>
            <a:lvl2pPr>
              <a:defRPr lang="ru-RU" sz="1800"/>
            </a:lvl2pPr>
            <a:lvl3pPr>
              <a:defRPr lang="ru-RU" sz="1600"/>
            </a:lvl3pPr>
            <a:lvl4pPr>
              <a:defRPr lang="ru-RU" sz="1400"/>
            </a:lvl4pPr>
            <a:lvl5pPr>
              <a:defRPr lang="ru-RU" sz="14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лилиния: фигура 51">
            <a:extLst>
              <a:ext uri="{FF2B5EF4-FFF2-40B4-BE49-F238E27FC236}">
                <a16:creationId xmlns="" xmlns:a16="http://schemas.microsoft.com/office/drawing/2014/main" id="{90FA743D-BDB5-4069-7325-E91CA7BC3E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4" name="Полилиния 3">
            <a:extLst>
              <a:ext uri="{FF2B5EF4-FFF2-40B4-BE49-F238E27FC236}">
                <a16:creationId xmlns="" xmlns:a16="http://schemas.microsoft.com/office/drawing/2014/main" id="{2FE03F25-D589-68A8-30C7-175547B6A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CB19B63-2AAF-E86D-D7F1-B659DB36B5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83712F38-4391-A499-56E2-8F095A50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rtlCol="0" anchor="b" anchorCtr="0"/>
          <a:lstStyle>
            <a:lvl1pPr algn="ctr">
              <a:defRPr lang="ru-RU" sz="4800" cap="none" baseline="0">
                <a:latin typeface="Times New Roman" panose="02020603050405020304" pitchFamily="18" charset="0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=""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400" cap="all" baseline="0"/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2" name="Объект 6">
            <a:extLst>
              <a:ext uri="{FF2B5EF4-FFF2-40B4-BE49-F238E27FC236}">
                <a16:creationId xmlns=""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Объект 6">
            <a:extLst>
              <a:ext uri="{FF2B5EF4-FFF2-40B4-BE49-F238E27FC236}">
                <a16:creationId xmlns=""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A3F1B258-8FBC-06A8-3A1F-466CEEDBBE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8BAD4AF0-64CE-5C0E-5440-00F8FC6B31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содержимого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7DCD020E-88CF-303D-F947-8EE980AC80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Объект 6">
            <a:extLst>
              <a:ext uri="{FF2B5EF4-FFF2-40B4-BE49-F238E27FC236}">
                <a16:creationId xmlns=""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 rtlCol="0">
            <a:normAutofit/>
          </a:bodyPr>
          <a:lstStyle>
            <a:lvl1pPr marL="228600" indent="-228600">
              <a:buFont typeface="+mj-lt"/>
              <a:buAutoNum type="arabicPeriod"/>
              <a:defRPr lang="ru-RU"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lang="ru-RU"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lang="ru-RU"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lang="ru-RU"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6" name="Объект 6">
            <a:extLst>
              <a:ext uri="{FF2B5EF4-FFF2-40B4-BE49-F238E27FC236}">
                <a16:creationId xmlns=""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имое заголовка и рисун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EB31668E-263B-8FB1-9DBB-25F22BB44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0972DA96-A413-EF87-50D3-D8EF54FD9F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endParaRPr lang="ru-RU" dirty="0"/>
          </a:p>
        </p:txBody>
      </p:sp>
      <p:sp>
        <p:nvSpPr>
          <p:cNvPr id="3" name="Объект 6">
            <a:extLst>
              <a:ext uri="{FF2B5EF4-FFF2-40B4-BE49-F238E27FC236}">
                <a16:creationId xmlns=""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 rtlCol="0">
            <a:normAutofit/>
          </a:bodyPr>
          <a:lstStyle>
            <a:lvl1pPr marL="0" indent="0" algn="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4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4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60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563" y="-111967"/>
            <a:ext cx="11290041" cy="6494105"/>
          </a:xfrm>
        </p:spPr>
        <p:txBody>
          <a:bodyPr/>
          <a:lstStyle/>
          <a:p>
            <a:r>
              <a:rPr sz="3200" b="1" smtClean="0"/>
              <a:t/>
            </a:r>
            <a:br>
              <a:rPr sz="3200" b="1" smtClean="0"/>
            </a:br>
            <a:r>
              <a:rPr sz="3200" b="1" smtClean="0">
                <a:solidFill>
                  <a:schemeClr val="accent4">
                    <a:lumMod val="50000"/>
                  </a:schemeClr>
                </a:solidFill>
              </a:rPr>
              <a:t>Второй Всероссийский конкурс профессионального мастерства среди учителей обществознания</a:t>
            </a:r>
            <a:br>
              <a:rPr sz="3200" b="1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sz="3200" b="1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sz="3200" b="1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sz="3200" b="1" smtClean="0">
                <a:solidFill>
                  <a:schemeClr val="accent4">
                    <a:lumMod val="50000"/>
                  </a:schemeClr>
                </a:solidFill>
              </a:rPr>
              <a:t> Всероссийский государственный университет юстиции (РПА Минюста России) </a:t>
            </a:r>
            <a:br>
              <a:rPr sz="3200" b="1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sz="320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sz="320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sz="3200" smtClean="0">
                <a:solidFill>
                  <a:schemeClr val="accent4">
                    <a:lumMod val="50000"/>
                  </a:schemeClr>
                </a:solidFill>
              </a:rPr>
              <a:t>Учитель: Цветкова Елена Николаевна</a:t>
            </a:r>
            <a:br>
              <a:rPr sz="320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sz="3200" smtClean="0">
                <a:solidFill>
                  <a:schemeClr val="accent4">
                    <a:lumMod val="50000"/>
                  </a:schemeClr>
                </a:solidFill>
              </a:rPr>
              <a:t>Тема урока: "</a:t>
            </a:r>
            <a:r>
              <a:rPr sz="3200" b="1" smtClean="0">
                <a:solidFill>
                  <a:schemeClr val="accent4">
                    <a:lumMod val="50000"/>
                  </a:schemeClr>
                </a:solidFill>
              </a:rPr>
              <a:t>Вклад российской культуры в формирование ценностей современного общества"</a:t>
            </a:r>
            <a:br>
              <a:rPr sz="3200" b="1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sz="3200" b="1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sz="3200" b="1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sz="2800" b="1" smtClean="0">
                <a:solidFill>
                  <a:schemeClr val="accent4">
                    <a:lumMod val="50000"/>
                  </a:schemeClr>
                </a:solidFill>
              </a:rPr>
              <a:t> 2023-2024 г.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lesson.edu.ru/api/s3/ecl-storage-dev/8c26c51f5c9b420a903e113596b94699/912-10-00031-m2.1m-14-02/87fd039c8a265196d5ecad33015f8bd7d644c312a7587b159bcc4b12fb6454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31" y="738678"/>
            <a:ext cx="6389753" cy="461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2261" y="2379518"/>
            <a:ext cx="6028386" cy="433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06016" y="185353"/>
            <a:ext cx="1105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800" b="1" smtClean="0">
                <a:latin typeface="Times New Roman" pitchFamily="18" charset="0"/>
                <a:cs typeface="Times New Roman" pitchFamily="18" charset="0"/>
              </a:rPr>
              <a:t>Объекты культурного наследия России в списке ЮНЕСКО.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1229" y="234175"/>
            <a:ext cx="312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smtClean="0">
                <a:solidFill>
                  <a:srgbClr val="5E6A76"/>
                </a:solidFill>
              </a:rPr>
              <a:t>:</a:t>
            </a:r>
          </a:p>
          <a:p>
            <a:endParaRPr lang="ru-RU" sz="3600" dirty="0">
              <a:solidFill>
                <a:srgbClr val="5E6A7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506" y="148860"/>
            <a:ext cx="11019452" cy="659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351" y="475861"/>
            <a:ext cx="10136217" cy="438539"/>
          </a:xfrm>
        </p:spPr>
        <p:txBody>
          <a:bodyPr/>
          <a:lstStyle/>
          <a:p>
            <a:r>
              <a:rPr smtClean="0">
                <a:solidFill>
                  <a:srgbClr val="5E6A76"/>
                </a:solidFill>
                <a:latin typeface="+mn-lt"/>
              </a:rPr>
              <a:t> </a:t>
            </a:r>
            <a:r>
              <a:rPr sz="3600" b="1" smtClean="0">
                <a:solidFill>
                  <a:srgbClr val="5E6A76"/>
                </a:solidFill>
                <a:cs typeface="Times New Roman" pitchFamily="18" charset="0"/>
              </a:rPr>
              <a:t>Особенности русской культуры</a:t>
            </a:r>
            <a:endParaRPr lang="ru-RU" sz="3600" b="1" dirty="0">
              <a:solidFill>
                <a:srgbClr val="5E6A76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sz="1600" smtClean="0"/>
              <a:t> </a:t>
            </a:r>
          </a:p>
          <a:p>
            <a:pPr>
              <a:buNone/>
            </a:pPr>
            <a:endParaRPr lang="ru-RU" sz="1600" dirty="0">
              <a:solidFill>
                <a:srgbClr val="5E6A7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530013" y="5880100"/>
            <a:ext cx="661987" cy="895350"/>
          </a:xfrm>
        </p:spPr>
        <p:txBody>
          <a:bodyPr/>
          <a:lstStyle/>
          <a:p>
            <a:fld id="{58FB4751-880F-D840-AAA9-3A15815CC99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50097" y="1595535"/>
            <a:ext cx="987178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sz="3200" b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в себя элементы восточной и западной культур</a:t>
            </a:r>
            <a:r>
              <a:rPr kumimoji="0" lang="ru-RU" sz="3200" b="1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sz="3200" b="1" smtClean="0">
                <a:latin typeface="Times New Roman" pitchFamily="18" charset="0"/>
                <a:cs typeface="Times New Roman" pitchFamily="18" charset="0"/>
              </a:rPr>
              <a:t>(сочетание традиционного и инновационного в культуре)</a:t>
            </a:r>
          </a:p>
          <a:p>
            <a:pPr marL="0" marR="0" lvl="0" indent="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sz="3200" b="1" smtClean="0">
              <a:latin typeface="Times New Roman" pitchFamily="18" charset="0"/>
              <a:cs typeface="Times New Roman" pitchFamily="18" charset="0"/>
            </a:endParaRPr>
          </a:p>
          <a:p>
            <a:pPr lvl="0" indent="265113" fontAlgn="base">
              <a:spcBef>
                <a:spcPct val="0"/>
              </a:spcBef>
              <a:spcAft>
                <a:spcPct val="0"/>
              </a:spcAft>
            </a:pPr>
            <a:endParaRPr sz="3200" b="1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5113" fontAlgn="base">
              <a:spcBef>
                <a:spcPct val="0"/>
              </a:spcBef>
              <a:spcAft>
                <a:spcPct val="0"/>
              </a:spcAft>
            </a:pPr>
            <a:r>
              <a:rPr sz="3200" b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2.Культура всегда аутентична ( достоверно отражает ту эпоху, в которой она создана)</a:t>
            </a:r>
          </a:p>
          <a:p>
            <a:pPr lvl="0" indent="265113" fontAlgn="base">
              <a:spcBef>
                <a:spcPct val="0"/>
              </a:spcBef>
              <a:spcAft>
                <a:spcPct val="0"/>
              </a:spcAft>
            </a:pPr>
            <a:endParaRPr kumimoji="0" sz="3200" b="1" u="none" strike="noStrike" cap="none" normalizeH="0" baseline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5113" fontAlgn="base">
              <a:spcBef>
                <a:spcPct val="0"/>
              </a:spcBef>
              <a:spcAft>
                <a:spcPct val="0"/>
              </a:spcAft>
            </a:pPr>
            <a:endParaRPr sz="3200" b="1" baseline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5113" fontAlgn="base">
              <a:spcBef>
                <a:spcPct val="0"/>
              </a:spcBef>
              <a:spcAft>
                <a:spcPct val="0"/>
              </a:spcAft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9388" y="2071395"/>
            <a:ext cx="85561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5113" fontAlgn="base">
              <a:spcBef>
                <a:spcPct val="0"/>
              </a:spcBef>
              <a:spcAft>
                <a:spcPct val="0"/>
              </a:spcAft>
            </a:pPr>
            <a:r>
              <a:rPr sz="3200" b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Развивается на многоэтнической основе</a:t>
            </a:r>
          </a:p>
          <a:p>
            <a:pPr lvl="0" indent="265113" fontAlgn="base">
              <a:spcBef>
                <a:spcPct val="0"/>
              </a:spcBef>
              <a:spcAft>
                <a:spcPct val="0"/>
              </a:spcAft>
            </a:pPr>
            <a:endParaRPr sz="3200" b="1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5113" fontAlgn="base">
              <a:spcBef>
                <a:spcPct val="0"/>
              </a:spcBef>
              <a:spcAft>
                <a:spcPct val="0"/>
              </a:spcAft>
            </a:pPr>
            <a:endParaRPr sz="3200" b="1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5113" fontAlgn="base">
              <a:spcBef>
                <a:spcPct val="0"/>
              </a:spcBef>
              <a:spcAft>
                <a:spcPct val="0"/>
              </a:spcAft>
            </a:pPr>
            <a:endParaRPr sz="3200" b="1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5113" fontAlgn="base">
              <a:spcBef>
                <a:spcPct val="0"/>
              </a:spcBef>
              <a:spcAft>
                <a:spcPct val="0"/>
              </a:spcAft>
            </a:pPr>
            <a:r>
              <a:rPr sz="3200" b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4.Большая роль ценностей христианства в формировании национального характера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77077" y="466530"/>
            <a:ext cx="10136217" cy="438539"/>
          </a:xfrm>
        </p:spPr>
        <p:txBody>
          <a:bodyPr/>
          <a:lstStyle/>
          <a:p>
            <a:r>
              <a:rPr smtClean="0">
                <a:solidFill>
                  <a:srgbClr val="5E6A76"/>
                </a:solidFill>
                <a:latin typeface="+mn-lt"/>
              </a:rPr>
              <a:t> </a:t>
            </a:r>
            <a:r>
              <a:rPr sz="3600" b="1" smtClean="0">
                <a:solidFill>
                  <a:srgbClr val="5E6A76"/>
                </a:solidFill>
                <a:cs typeface="Times New Roman" pitchFamily="18" charset="0"/>
              </a:rPr>
              <a:t>Особенности русской культуры</a:t>
            </a:r>
            <a:endParaRPr lang="ru-RU" sz="3600" b="1" dirty="0">
              <a:solidFill>
                <a:srgbClr val="5E6A7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7544" y="895738"/>
            <a:ext cx="946124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36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Периодизация русской культуры</a:t>
            </a:r>
          </a:p>
          <a:p>
            <a:endParaRPr sz="3200" b="1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sz="3200" b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IX–XIII вв. – культура Древней Руси;</a:t>
            </a:r>
          </a:p>
          <a:p>
            <a:r>
              <a:rPr sz="3200" b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XIV–XVII вв. – культура Московского царства;</a:t>
            </a:r>
          </a:p>
          <a:p>
            <a:r>
              <a:rPr sz="3200" b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XVIII в.–1917 г. – культура Российской империи;</a:t>
            </a:r>
          </a:p>
          <a:p>
            <a:r>
              <a:rPr sz="3200" b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1917 г.– начало 90-х гг. XX в. – советская культура;</a:t>
            </a:r>
          </a:p>
          <a:p>
            <a:r>
              <a:rPr sz="3200" b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1993 г. по настоящее время – культура Российской Федерации</a:t>
            </a:r>
            <a:r>
              <a:rPr sz="320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320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przn.ru/wp-content/uploads/2022/11/8D39BDF6-3C84-4965-A3B7-AEBB07E4879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57" y="0"/>
            <a:ext cx="6314702" cy="3938114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8980" y="3935697"/>
            <a:ext cx="8693020" cy="277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298579" y="279918"/>
          <a:ext cx="11635274" cy="6363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637"/>
                <a:gridCol w="5817637"/>
              </a:tblGrid>
              <a:tr h="3915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187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жизнь,   достоинство, права и свободы человека,   патриотизм, гражданственность,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служение Отечеству и ответственность за его судьбу,   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высокие нравственные идеалы,   крепкая семья,    созидательный труд,    приоритет духовного над материальным,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гуманизм, милосердие, справедливость, коллективизм, взаимопомощь и взаимоуважение,  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историческая память и преемственность поколений, единство народов России.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Свобода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Мужчины и женщины имеют право жить и растить своих детей в достойных человека условиях..Лучшей гарантией этих прав является демократическая форма правления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Равенство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Должно быть гарантировано равенство прав и возможностей мужчин и женщин.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Солидарность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Те, кто страдают или находятся в наименее благоприятном положении, заслуживают помощи со стороны тех, кто находится в наиболее благоприятном положении.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Терпимость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При всем многообразии вероисповеданий, культур и языков люди должны уважать друг друга. 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Уважение к природе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обязанность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Обязанность по управлению глобальным экономическим и социальным развитием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07502" y="130630"/>
            <a:ext cx="9199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20C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зона «Лики культуры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работа в </a:t>
            </a:r>
            <a:r>
              <a:rPr sz="36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парах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55" y="857250"/>
            <a:ext cx="111594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3251" y="193224"/>
            <a:ext cx="5958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Какая она -</a:t>
            </a:r>
            <a:r>
              <a:rPr sz="3200" b="1" smtClean="0">
                <a:latin typeface="Times New Roman" pitchFamily="18" charset="0"/>
                <a:cs typeface="Times New Roman" pitchFamily="18" charset="0"/>
              </a:rPr>
              <a:t> русская культура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70375" y="2062064"/>
            <a:ext cx="41707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дна из лучшах в мире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58473" y="833534"/>
            <a:ext cx="41707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 из самых распространенных в мире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86195" y="4851918"/>
            <a:ext cx="41707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Новый стиль- конструктивизм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436498" y="3377681"/>
            <a:ext cx="41707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Аутентична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25151" y="951724"/>
            <a:ext cx="4058816" cy="110101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mtClean="0">
                <a:latin typeface="Times New Roman" pitchFamily="18" charset="0"/>
                <a:cs typeface="Times New Roman" pitchFamily="18" charset="0"/>
              </a:rPr>
              <a:t>Русская балетная школа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00269" y="2354425"/>
            <a:ext cx="4058816" cy="110101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37592" y="3884646"/>
            <a:ext cx="4058816" cy="110101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84245" y="5442858"/>
            <a:ext cx="4058816" cy="110101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mtClean="0">
                <a:latin typeface="Times New Roman" pitchFamily="18" charset="0"/>
                <a:cs typeface="Times New Roman" pitchFamily="18" charset="0"/>
              </a:rPr>
              <a:t>Архитектура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49071" y="183893"/>
            <a:ext cx="3290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3200" b="1" smtClean="0">
                <a:latin typeface="Times New Roman" pitchFamily="18" charset="0"/>
                <a:cs typeface="Times New Roman" pitchFamily="18" charset="0"/>
              </a:rPr>
              <a:t>Верю-не верю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100facts.aif.ru/img/facts/24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74" y="615519"/>
            <a:ext cx="2971471" cy="3690152"/>
          </a:xfrm>
          <a:prstGeom prst="rect">
            <a:avLst/>
          </a:prstGeom>
          <a:noFill/>
        </p:spPr>
      </p:pic>
      <p:pic>
        <p:nvPicPr>
          <p:cNvPr id="9" name="Picture 4" descr="https://100facts.aif.ru/img/facts/37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4520" y="3205024"/>
            <a:ext cx="4095750" cy="3190876"/>
          </a:xfrm>
          <a:prstGeom prst="rect">
            <a:avLst/>
          </a:prstGeom>
          <a:noFill/>
        </p:spPr>
      </p:pic>
      <p:pic>
        <p:nvPicPr>
          <p:cNvPr id="10" name="Picture 6" descr="https://100facts.aif.ru/img/facts/03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1469" y="687249"/>
            <a:ext cx="5800531" cy="29143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4393459"/>
            <a:ext cx="3240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b="1" cap="all" smtClean="0">
                <a:latin typeface="Times New Roman" pitchFamily="18" charset="0"/>
                <a:cs typeface="Times New Roman" pitchFamily="18" charset="0"/>
              </a:rPr>
              <a:t>ВАСИЛИЙ ЖУКОВСКИЙ</a:t>
            </a:r>
          </a:p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оэма «Светлана»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1698" y="6348708"/>
            <a:ext cx="4292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b="1" cap="all" smtClean="0">
                <a:latin typeface="Times New Roman" pitchFamily="18" charset="0"/>
                <a:cs typeface="Times New Roman" pitchFamily="18" charset="0"/>
              </a:rPr>
              <a:t>ИВАН КРАМСКОЙ   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«Неизвестная»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42514" y="3648269"/>
            <a:ext cx="2970245" cy="645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b="1" cap="all" smtClean="0">
                <a:latin typeface="Times New Roman" pitchFamily="18" charset="0"/>
                <a:cs typeface="Times New Roman" pitchFamily="18" charset="0"/>
              </a:rPr>
              <a:t>ВАСИЛИЙ СУРИКОВ</a:t>
            </a:r>
          </a:p>
          <a:p>
            <a:pPr fontAlgn="t"/>
            <a:r>
              <a:rPr b="1" smtClean="0">
                <a:latin typeface="Times New Roman" pitchFamily="18" charset="0"/>
                <a:cs typeface="Times New Roman" pitchFamily="18" charset="0"/>
              </a:rPr>
              <a:t>«Боярыня Морозова»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7804" y="123573"/>
            <a:ext cx="5645021" cy="790826"/>
          </a:xfrm>
        </p:spPr>
        <p:txBody>
          <a:bodyPr/>
          <a:lstStyle/>
          <a:p>
            <a:r>
              <a:rPr sz="3600" b="1" smtClean="0">
                <a:solidFill>
                  <a:schemeClr val="accent4">
                    <a:lumMod val="50000"/>
                  </a:schemeClr>
                </a:solidFill>
              </a:rPr>
              <a:t>            О ком идет речь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5483" y="1951464"/>
            <a:ext cx="628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sz="2000" smtClean="0">
                <a:solidFill>
                  <a:srgbClr val="5E6A76"/>
                </a:solidFill>
              </a:rPr>
              <a:t> </a:t>
            </a:r>
            <a:endParaRPr lang="ru-RU" sz="2000" dirty="0">
              <a:solidFill>
                <a:srgbClr val="5E6A7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3544" y="1586204"/>
            <a:ext cx="696996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2800" b="1" i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совершила культурную революцию во французском дворе. По ее инициативе во Франции построили школы, библиотеки и церкви . </a:t>
            </a:r>
            <a:r>
              <a:rPr sz="2800" b="1" i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научила французов пользоваться баней. </a:t>
            </a:r>
            <a:r>
              <a:rPr sz="2800" b="1" i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обучала французских придворных чтению и письму. В годы правления </a:t>
            </a:r>
            <a:r>
              <a:rPr sz="2800" b="1" i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 Генриха 1 Франция пережила экономический расцвет»</a:t>
            </a:r>
          </a:p>
          <a:p>
            <a:endParaRPr sz="2400" b="1" dirty="0"/>
          </a:p>
        </p:txBody>
      </p:sp>
      <p:pic>
        <p:nvPicPr>
          <p:cNvPr id="8" name="Рисунок 7" descr="undefine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83" y="1604866"/>
            <a:ext cx="2713459" cy="394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6996" y="1147665"/>
            <a:ext cx="96291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4000" b="1" smtClean="0">
                <a:latin typeface="Times New Roman" pitchFamily="18" charset="0"/>
                <a:cs typeface="Times New Roman" pitchFamily="18" charset="0"/>
              </a:rPr>
              <a:t>Уникальность любой культуры — это способность быть открытой другим культурам, оставаясь самобытной. Единство в многообразии — вот наиболее конструктивный путь культурного развития современного мира.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604" y="578498"/>
            <a:ext cx="108528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Разновидностью культуры, сознательно ориентирующей свои материальные и духовные ценности на «усредненного потребителя» является: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а) популярная; б) массовая; в) потребительская; г) коммерческая.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Какие установки и ценности в большей мере характерны для русской культуры: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индивидуализм; б) утилитаризм, расчет; в) коллективизм;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изоляционизм;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бескорыстие    е) открытость.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Для западного типа культуры характерно: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вера в силу разума и прогресса;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гармоничное сосуществование с природой;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вера в традиции и привычки;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регрессивный путь развития</a:t>
            </a:r>
          </a:p>
          <a:p>
            <a:r>
              <a:rPr sz="20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4. Российский ученый А. И. Кравченко подчеркивает: «Никакая культура не может быть самодостаточной. Творческое развитие культуры возможно только при взаимодействии с другими культурами, при всемерном обогащении собственного опыта». О каком явлении говорится в высказывании?</a:t>
            </a:r>
          </a:p>
          <a:p>
            <a:r>
              <a:rPr sz="20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а) традиции в культуре  б)культурном поиске  в)диалоге культур  г) культурной изоляции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5.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</a:t>
            </a:r>
            <a:r>
              <a:rPr sz="2000" b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такое традиционные ценности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12571" y="1343610"/>
            <a:ext cx="687386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Макс. кол-во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баллов (без теста)-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13б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до 4 б-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4-7б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- 7-10б-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- 10-13б-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3185" y="1436914"/>
          <a:ext cx="10898154" cy="4185437"/>
        </p:xfrm>
        <a:graphic>
          <a:graphicData uri="http://schemas.openxmlformats.org/drawingml/2006/table">
            <a:tbl>
              <a:tblPr/>
              <a:tblGrid>
                <a:gridCol w="4619443"/>
                <a:gridCol w="6278711"/>
              </a:tblGrid>
              <a:tr h="873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Подготовь </a:t>
                      </a:r>
                      <a:r>
                        <a:rPr lang="ru-RU" sz="2000" b="1" dirty="0" err="1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постер</a:t>
                      </a:r>
                      <a:r>
                        <a:rPr lang="ru-RU" sz="2000" b="1" dirty="0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2000" b="1" dirty="0" smtClean="0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художественно</a:t>
                      </a:r>
                      <a:r>
                        <a:rPr lang="ru-RU" sz="2000" b="1" baseline="0" dirty="0" smtClean="0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</a:t>
                      </a:r>
                      <a:r>
                        <a:rPr lang="ru-RU" sz="2000" b="1" dirty="0" smtClean="0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формленный </a:t>
                      </a:r>
                      <a:r>
                        <a:rPr lang="ru-RU" sz="2000" b="1" dirty="0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плакат)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65" marR="6865" marT="6865" marB="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54919" marB="549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12168"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-295275" algn="l"/>
                        </a:tabLst>
                      </a:pPr>
                      <a:r>
                        <a:rPr lang="ru-RU" sz="2000" b="1" dirty="0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Привлекая знания из разных учебных предметов, подготовь </a:t>
                      </a:r>
                      <a:r>
                        <a:rPr lang="ru-RU" sz="2000" b="1" dirty="0" err="1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постер</a:t>
                      </a:r>
                      <a:r>
                        <a:rPr lang="ru-RU" sz="2000" b="1" dirty="0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(художественно оформленный плакат) об одном выдающемся деятеле российской культуры, который внес вклад в развитие мировой культуры. На </a:t>
                      </a:r>
                      <a:r>
                        <a:rPr lang="ru-RU" sz="2000" b="1" dirty="0" err="1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постере</a:t>
                      </a:r>
                      <a:r>
                        <a:rPr lang="ru-RU" sz="2000" b="1" dirty="0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необходимо отобразить данные биографии деятеля, его творчество и его выдающийся вклад в мировую культуру. Деятелем культуры может быть музыкант, архитектор, ученый, писатель, художник и т.п. </a:t>
                      </a:r>
                      <a:endParaRPr lang="ru-RU" sz="2000" b="1" dirty="0" smtClean="0">
                        <a:solidFill>
                          <a:srgbClr val="03384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-295275" algn="l"/>
                        </a:tabLst>
                      </a:pPr>
                      <a:r>
                        <a:rPr lang="ru-RU" sz="2000" b="1" dirty="0" err="1" smtClean="0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Постер</a:t>
                      </a:r>
                      <a:r>
                        <a:rPr lang="ru-RU" sz="2000" b="1" dirty="0" smtClean="0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может быть выполнен как в бумажном виде, так и в электронном формате</a:t>
                      </a:r>
                      <a:r>
                        <a:rPr lang="ru-RU" sz="2000" b="1" dirty="0" smtClean="0">
                          <a:solidFill>
                            <a:srgbClr val="03384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919" marR="54919" marT="54919" marB="549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31233" y="183893"/>
            <a:ext cx="6326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3200" b="1" smtClean="0">
                <a:latin typeface="Times New Roman" pitchFamily="18" charset="0"/>
                <a:cs typeface="Times New Roman" pitchFamily="18" charset="0"/>
              </a:rPr>
              <a:t>Домашнеее задание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Рисунок 5" descr="C:\Users\Лена\Downloads\Проводы_Княжны_Анны_Ярославны_во_Францию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085" y="298579"/>
            <a:ext cx="10478277" cy="627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smtClean="0"/>
              <a:t>Вклад российской культуры в формирование ценностей современного общества</a:t>
            </a:r>
            <a:br>
              <a:rPr b="1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4966"/>
            <a:ext cx="10360152" cy="814039"/>
          </a:xfrm>
        </p:spPr>
        <p:txBody>
          <a:bodyPr/>
          <a:lstStyle/>
          <a:p>
            <a:endParaRPr lang="ru-RU" sz="3600" dirty="0">
              <a:solidFill>
                <a:srgbClr val="5E6A76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342" y="0"/>
            <a:ext cx="8989580" cy="907040"/>
          </a:xfrm>
        </p:spPr>
        <p:txBody>
          <a:bodyPr/>
          <a:lstStyle/>
          <a:p>
            <a:pPr algn="ctr"/>
            <a:r>
              <a:rPr smtClean="0">
                <a:solidFill>
                  <a:srgbClr val="5E6A76"/>
                </a:solidFill>
              </a:rPr>
              <a:t>    </a:t>
            </a:r>
            <a:r>
              <a:rPr sz="3600" b="1" smtClean="0">
                <a:solidFill>
                  <a:srgbClr val="5E6A76"/>
                </a:solidFill>
              </a:rPr>
              <a:t>Проблемный вопрос урока</a:t>
            </a:r>
            <a:endParaRPr lang="ru-RU" sz="3600" b="1" dirty="0">
              <a:solidFill>
                <a:srgbClr val="5E6A7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1012" y="1006447"/>
            <a:ext cx="9769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2400" b="1" smtClean="0">
                <a:latin typeface="Times New Roman" pitchFamily="18" charset="0"/>
                <a:cs typeface="Times New Roman" pitchFamily="18" charset="0"/>
              </a:rPr>
              <a:t>Какие ценности русская культура культивировала в современное общество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3102" y="4973216"/>
            <a:ext cx="10944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b="1" smtClean="0">
                <a:latin typeface="Times New Roman" pitchFamily="18" charset="0"/>
                <a:cs typeface="Times New Roman" pitchFamily="18" charset="0"/>
              </a:rPr>
              <a:t>Культурное наследие народов РФ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- материальные и духовные ценности, созданные в прошлом, а также памятники и историкокультурные территории и объекты, значимые для сохранения и развития самобытности РФ и всех ее народов, их вклада в мировую цивилизацию.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top-fon.com/uploads/posts/2023-01/1674689508_top-fon-com-p-foni-dlya-prezentatsii-po-narodnoi-kulture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www.artshop-rus.com/upload/iblock/3fd/3fd75ffc3eeea574607d4afa8fa052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6097" y="1836509"/>
            <a:ext cx="3098217" cy="3098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76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0224" y="1066229"/>
            <a:ext cx="85940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fontAlgn="base">
              <a:spcBef>
                <a:spcPct val="0"/>
              </a:spcBef>
              <a:spcAft>
                <a:spcPct val="0"/>
              </a:spcAft>
            </a:pPr>
            <a:r>
              <a:rPr sz="3200" b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изучения нового материала:</a:t>
            </a:r>
          </a:p>
          <a:p>
            <a:pPr lvl="0" indent="90488" fontAlgn="base">
              <a:spcBef>
                <a:spcPct val="0"/>
              </a:spcBef>
              <a:spcAft>
                <a:spcPct val="0"/>
              </a:spcAft>
            </a:pPr>
            <a:endParaRPr sz="3200" b="1" smtClean="0">
              <a:solidFill>
                <a:srgbClr val="543E3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3200" b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Понятие "Культурное наследие народов России"</a:t>
            </a:r>
            <a:endParaRPr sz="3200" b="1" smtClean="0">
              <a:solidFill>
                <a:srgbClr val="543E3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3200" b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Особенности русской культуры</a:t>
            </a:r>
            <a:endParaRPr sz="3200" b="1" smtClean="0">
              <a:solidFill>
                <a:srgbClr val="543E3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3200" b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Духовно-нравственные ценности России и мирового сообщества</a:t>
            </a: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3200" b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Памятники русской культуры</a:t>
            </a:r>
            <a:r>
              <a:rPr sz="3200" b="1" smtClean="0">
                <a:solidFill>
                  <a:srgbClr val="543E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3200" b="1" dirty="0" smtClean="0">
              <a:solidFill>
                <a:srgbClr val="543E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62475" y="888644"/>
          <a:ext cx="10702212" cy="5881817"/>
        </p:xfrm>
        <a:graphic>
          <a:graphicData uri="http://schemas.openxmlformats.org/drawingml/2006/table">
            <a:tbl>
              <a:tblPr/>
              <a:tblGrid>
                <a:gridCol w="10702212"/>
              </a:tblGrid>
              <a:tr h="307546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Статья 44 Конституции РФ</a:t>
                      </a:r>
                    </a:p>
                  </a:txBody>
                  <a:tcPr marL="6865" marR="6865" marT="6865" marB="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5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Каждому гарантируется свобода литературного, художественного, научного, технического и других видов творчества, преподавания. Интеллектуальная собственность охраняется законом.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Каждый имеет право на участие в культурной жизни и пользование учреждениями культуры, на доступ к культурным ценностям. 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Каждый обязан заботиться о сохранении исторического и культурного наследия, беречь памятники истории и культуры.</a:t>
                      </a:r>
                    </a:p>
                  </a:txBody>
                  <a:tcPr marL="54919" marR="54919" marT="54919" marB="549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546">
                <a:tc>
                  <a:txBody>
                    <a:bodyPr/>
                    <a:lstStyle/>
                    <a:p>
                      <a:pPr fontAlgn="ctr"/>
                      <a:endParaRPr lang="ru-RU" sz="24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ctr"/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Ответь </a:t>
                      </a:r>
                      <a:r>
                        <a:rPr lang="ru-RU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вопросы</a:t>
                      </a:r>
                    </a:p>
                  </a:txBody>
                  <a:tcPr marL="6865" marR="6865" marT="6865" marB="68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6919"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чем говорится в данных статьях?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Почему сохранение культурного наследия является обязанностью граждан Российской Федерации по Конституции РФ? </a:t>
                      </a:r>
                    </a:p>
                  </a:txBody>
                  <a:tcPr marL="54919" marR="54919" marT="54919" marB="54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035698" y="0"/>
            <a:ext cx="10552922" cy="984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3384F"/>
              </a:solidFill>
              <a:effectLst/>
              <a:latin typeface="Inter var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3384F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Познакомься с 44 статьей Конституции РФ и ответь на вопросы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3384F"/>
                </a:solidFill>
                <a:effectLst/>
                <a:latin typeface="Inter var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3384F"/>
                </a:solidFill>
                <a:effectLst/>
                <a:latin typeface="Inter var"/>
                <a:cs typeface="Arial" pitchFamily="34" charset="0"/>
              </a:rPr>
              <a:t> 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3384F"/>
                </a:solidFill>
                <a:effectLst/>
                <a:latin typeface="Inter var"/>
                <a:cs typeface="Arial" pitchFamily="34" charset="0"/>
              </a:rPr>
              <a:t>    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3384F"/>
                </a:solidFill>
                <a:effectLst/>
                <a:latin typeface="Inter var"/>
                <a:cs typeface="Arial" pitchFamily="34" charset="0"/>
              </a:rPr>
              <a:t> 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3384F"/>
                </a:solidFill>
                <a:effectLst/>
                <a:latin typeface="Inter var"/>
                <a:cs typeface="Arial" pitchFamily="34" charset="0"/>
              </a:rPr>
              <a:t>    </a:t>
            </a:r>
          </a:p>
        </p:txBody>
      </p:sp>
      <p:sp>
        <p:nvSpPr>
          <p:cNvPr id="30726" name="AutoShape 6" descr="data:image/svg+xml;base64,PD94bWwgdmVyc2lvbj0iMS4wIiBlbmNvZGluZz0iVVRGLTgiPz48c3ZnIGlkPSJhIiB4bWxucz0iaHR0cDovL3d3dy53My5vcmcvMjAwMC9zdmciIHZpZXdCb3g9IjAgMCA2NSA2NSIgd2lkdGg9IjY1cHgiIGhlaWdodD0iYXV0byI+PGNpcmNsZSBjeD0iMzIuNSIgY3k9IjMyLjUiIHI9IjMyLjUiIHN0eWxlPSJmaWxsOiNmZjk0MzI7Ii8+PHBhdGggZD0ibTMyLjYsMTguNEgzLjJjLS40LjgtLjgsMS43LTEuMSwyLjZoMjcuN2wtLjksMTAuNywxMC44LS40djMyLjljLjUtLjEuOS0uMiwxLjMtLjMuNC0uMS44LS4yLDEuMi0uNFYyOS41bC05LjctMTEuMVptLS45LDEwLjZsLjYtNyw2LDYuOC02LjUuMloiIHN0eWxlPSJmaWxsOiNmZmY7Ii8+PHBhdGggZD0ibTMyLjEsMzguMUgxMGMtLjcsMC0xLjMtLjYtMS4zLTEuM3MuNi0xLjMsMS4zLTEuM2gyMi4xYy43LDAsMS4zLjYsMS4zLDEuM3MtLjYsMS4zLTEuMywxLjNaIiBzdHlsZT0iZmlsbDojZmZmOyIvPjxwYXRoIGQ9Im0zMi4xLDQzLjJIMTBjLS43LDAtMS4zLS42LTEuMy0xLjNzLjYtMS4zLDEuMy0xLjNoMjIuMWMuNywwLDEuMy42LDEuMywxLjNzLS42LDEuMy0xLjMsMS4zWiIgc3R5bGU9ImZpbGw6I2ZmZjsiLz48cGF0aCBkPSJtMTYuNyw0OC4zaC02LjdjLS43LDAtMS4zLS42LTEuMy0xLjNzLjYtMS4zLDEuMy0xLjNoNi43Yy43LDAsMS4zLjYsMS4zLDEuM3MtLjYsMS4zLTEuMywxLjNaIiBzdHlsZT0iZmlsbDojZmZmOyIvPjwvc3ZnPg=="/>
          <p:cNvSpPr>
            <a:spLocks noChangeAspect="1" noChangeArrowheads="1"/>
          </p:cNvSpPr>
          <p:nvPr/>
        </p:nvSpPr>
        <p:spPr bwMode="auto">
          <a:xfrm>
            <a:off x="66675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7" name="AutoShape 7" descr="data:image/svg+xml;base64,PD94bWwgdmVyc2lvbj0iMS4wIiBlbmNvZGluZz0iVVRGLTgiPz48c3ZnIGlkPSJhIiB4bWxucz0iaHR0cDovL3d3dy53My5vcmcvMjAwMC9zdmciIHZpZXdCb3g9IjAgMCA2NSA2NSIgd2lkdGg9IjY1cHgiIGhlaWdodD0iYXV0byI+PGNpcmNsZSBjeD0iMzIuNSIgY3k9IjMyLjUiIHI9IjMyLjUiIHN0eWxlPSJmaWxsOiNmZjk0MzI7Ii8+PHBhdGggZD0ibTI4LjgsMzkuMXYtLjVjMC0xLjkuMi0zLjMuNS00LjUuMy0xLjEuOC0yLDEuNC0yLjcuNi0uNywxLjQtMS4zLDIuMy0xLjkuNy0uNCwxLjItLjksMS44LTEuMy41LS41LjktMSwxLjItMS41LjMtLjYuNS0xLjIuNS0xLjlzLS4yLTEuNC0uNS0xLjktLjgtMS0xLjQtMS4zLTEuMi0uNC0yLS40LTEuMy4yLTIsLjVjLS42LjMtMS4xLjgtMS41LDEuMy0uNC42LS42LDEuMy0uNiwyLjJoLTYuNWMwLTIuMS42LTMuOSwxLjUtNS4zLDEtMS40LDIuMi0yLjQsMy44LTMuMXMzLjQtMSw1LjMtMSw0LC4zLDUuNiwxYzEuNi43LDIuOSwxLjcsMy44LDMsLjksMS4zLDEuNCwyLjksMS40LDQuOHMtLjIsMi4zLS42LDMuMy0xLDEuOC0xLjcsMi42Yy0uNy43LTEuNiwxLjQtMi42LDItLjguNS0xLjUsMS0yLjEsMS42LS41LjUtLjksMS4yLTEuMiwxLjktLjMuNy0uNCwxLjYtLjQsMi42di41aC02Wm0zLjIsMTAuMmMtMS4xLDAtMi0uNC0yLjctMS4xcy0xLjEtMS43LTEuMS0yLjdjMC0xLC40LTEuOSwxLjEtMi43LjgtLjcsMS43LTEuMSwyLjctMS4xczEuOS40LDIuNywxLjFjLjguNywxLjIsMS42LDEuMiwyLjcsMCwuNy0uMiwxLjMtLjYsMS45LS40LjYtLjgsMS0xLjQsMS40LS42LjMtMS4yLjUtMS45LjVaIiBzdHlsZT0iZmlsbDojZmZmOyIvPjwvc3ZnPg=="/>
          <p:cNvSpPr>
            <a:spLocks noChangeAspect="1" noChangeArrowheads="1"/>
          </p:cNvSpPr>
          <p:nvPr/>
        </p:nvSpPr>
        <p:spPr bwMode="auto">
          <a:xfrm>
            <a:off x="119063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data:image/svg+xml;base64,PHN2ZyB4bWxucz0iaHR0cDovL3d3dy53My5vcmcvMjAwMC9zdmciIHhtbG5zOnhsaW5rPSJodHRwOi8vd3d3LnczLm9yZy8xOTk5L3hsaW5rIiB2aWV3Qm94PSIwIDAgMzAwIDMwMCIgd2lkdGg9IjMwMHB4IiBoZWlnaHQ9ImF1dG8iPjxkZWZzPjxzdHlsZT4uYXtmaWxsOm5vbmU7fS5ie2ZpbGw6IzBjNmVkNjt9LmN7ZmlsbDojM2Y4Y2ZmO30uZHtmaWxsOiM4NmJjZmM7fS5le2ZpbGw6IzE4M2I1OTt9LmZ7ZmlsbDojYjBlODgxO30uZ3tmaWxsOiNmZjc5MGI7fS5oe2ZpbGw6I2ZmYjU0Njt9Lml7ZmlsbDojMTgzOTU4O30uantmaWxsOiNkMzE2MTY7fS5re2ZpbGw6I2ZmZjt9Lmx7Y2xpcC1wYXRoOnVybCgjYSk7fS5te2ZpbGw6I2QyMDAwMDt9Lm4sLnN7ZmlsbDpnb2xkO30ub3tmaWxsOiNjZmI1M2I7fS5we2ZpbGw6IzA2Yzt9LnEsLnR7ZmlsbDojMjAxNjAwO30ucSwuciwuc3tmaWxsLXJ1bGU6ZXZlbm9kZDt9PC9zdHlsZT48Y2xpcFBhdGggaWQ9ImEiPjxyZWN0IGNsYXNzPSJhIiB4PSIxMjguOCIgeT0iMTUyLjYiIHdpZHRoPSIzOC45IiBoZWlnaHQ9IjMyLjgxIiB0cmFuc2Zvcm09InRyYW5zbGF0ZSgtMzkuNSAyOTIuNikgcm90YXRlKC04Mi4xKSIvPjwvY2xpcFBhdGg+PC9kZWZzPjx0aXRsZT7RgdGC0LDRgNGI0LjQuTwvdGl0bGU+PHBhdGggY2xhc3M9ImIiIGQ9Ik05My41LDI3NS4xYTU4LjYsNTguNiwwLDAsMCwxNC4yLTEuOSw5LjEsOS4xLDAsMCwwLTQuNi0xNy42Yy0xMC45LDIuOS0xOS4xLDEuMy0yNS42LTQuOEM2MiwyMzYuMiw1NS43LDE5NS40LDU5LjYsMTM2QTc3OC45LDc3OC45LDAsMCwxLDcxLjMsNDUuNmE5LjIsOS4yLDAsMCwwLTcuMi0xMC43QTkuMSw5LjEsMCwwLDAsNTMuNCw0MmE4MjAuMyw4MjAuMywwLDAsMC0xMS45LDkyLjZjLTEuOSwyOC42LTEuNiw1My4zLDEuMSw3My4zQzQ2LjEsMjM0LjcsNTMuNCwyNTMsNjUuMSwyNjRhNDAuMiw0MC4yLDAsMCwwLDI4LjQsMTEuMSIvPjxwYXRoIGNsYXNzPSJjIiBkPSJNMTgyLjcsMzMuOGMtLjcsMS4zLTIuMiwxLjgtNCwxLjgtNS45LS4xLTE1LjktNS42LTE4LjgtMTAuNC0uNy0xLjQtMS0yLjctLjQtMy44QzE2MywxNSwxNzYuMywyLjcsMTgyLjcsNi4xczMuNCwyMS40LDAsMjcuNyIvPjxwYXRoIGNsYXNzPSJkIiBkPSJNMTc4LjcsMzUuNmMtNS45LS4xLTE1LjktNS42LTE4LjgtMTAuNCwzLjEtNS4zLDEzLjYtMTQuOCwxOC43LTEyLjFzMi44LDE3LjIuMSwyMi41Ii8+PHBhdGggY2xhc3M9ImMiIGQ9Ik0xMjUuOCwzM2MuNywxLjEsMi4xLDEuNiwzLjksMS41LDUuNi0uNCwxNC45LTYuMiwxNy4zLTExLC43LTEuNC45LTIuNy4yLTMuNy0zLjYtNS45LTE3LTE2LjktMjIuOS0xMy4zcy0yLjEsMjAuNiwxLjUsMjYuNSIvPjxwYXRoIGNsYXNzPSJiIiBkPSJNMTI5LjcsMzQuNWM1LjYtLjQsMTQuOS02LjIsMTcuMy0xMS0zLjItNC45LTEzLjctMTMuNS0xOC41LTEwLjZzLTEuNywxNi43LDEuMiwyMS42Ii8+PHBhdGggY2xhc3M9ImIiIGQ9Ik0xMDkuNywyODguNmE4LDgsMCwwLDEtNy4zLTQuNWMtLjQtLjktMTAuNi0yMS44LTE5LjgtNDUuN0M2NS4xLDE5Mi44LDY3LjMsMTc4LDcwLjQsMTcwLjhhMTYuMywxNi4zLDAsMCwxLDEwLjMtOS4zQTE0LjUsMTQuNSwwLDAsMSw5Mi42LDE2M2M5LjEsNS43LDExLjYsMjAuOCwxNS4zLDQzLjUsMi43LDE1LjgsNS42LDMzLjYsMTEuMiw1MC45YTguMiw4LjIsMCwwLDEtNS4yLDEwLjNsLTEsLjNjMi41LDUuNCw0LjEsOC44LDQuMiw4LjlhOC4xLDguMSwwLDAsMS0zLjgsMTAuOSw3LjMsNy4zLDAsMCwxLTMuNi44TTg1LDE3OC43Yy0uOCwzLjctMS4xLDE0LjcsOSw0My40LS44LTQuNS0xLjUtOC44LTIuMi0xMi45LTEuNS05LjEtMi44LTE2LjktNC4zLTIzYTUyLjEsNTIuMSwwLDAsMC0yLjUtNy41Ii8+PHBhdGggY2xhc3M9ImQiIGQ9Ik05MSwyODkuOWMxLjQsNC4yLDguNSw1LjUsMTUuOSwzczEyLjMtNy44LDEwLjktMTEuOS04LjUtNS41LTE1LjktM1M4OS42LDI4NS44LDkxLDI4OS45Ii8+PHBhdGggY2xhc3M9ImIiIGQ9Ik05MC44LDI4OGMxLjMsNC4xLDguNSw1LjUsMTUuOSwzczEyLjItNy44LDEwLjktMTEuOS04LjUtNS41LTE1LjktM1M4OS40LDI4My45LDkwLjgsMjg4Ii8+PHBhdGggY2xhc3M9ImUiIGQ9Ik0xMDEuMywyOTQuMWMwLS4zLjEtLjYuMS0uOXMuMS0uNy4yLTEuMWwuMy0xLjIuMy0xLjJhMTEuNywxMS43LDAsMCwwLC41LTEuMWMuMy0uNy43LTEuNCwxLjEtMi4yYTYuNSw2LjUsMCwwLDAtMiwxLjcsNS41LDUuNSwwLDAsMC0xLjIsMi40LDUuMSw1LjEsMCwwLDAtLjMsMS43djFjLjEuMy4xLjYuMi45WiIvPjxwYXRoIGNsYXNzPSJlIiBkPSJNOTYuMSwyOTMuOGEyLjIsMi4yLDAsMCwwLC4xLS44Yy4xLS4zLjEtLjcuMi0xbC4zLTEuMy40LTEuMmE3LjYsNy42LDAsMCwxLC40LTEuMWMuMy0uNy44LTEuNCwxLjItMi4yYTYuOCw2LjgsMCwwLDAtMi4xLDEuNyw5LDksMCwwLDAtMS4yLDIuNCw2LjgsNi44LDAsMCwwLS4yLDEuNCwyLjksMi45LDAsMCwwLDAsMS4zdi41WiIvPjxwYXRoIGNsYXNzPSJlIiBkPSJNOTEuOSwyOTEuNWgwYTUuOCw1LjgsMCwwLDEsLjMtMS40LDMuNiwzLjYsMCwwLDEsLjItMWwuMy0xLjEuNS0xLjEsMS4xLTIuMmE0LjcsNC43LDAsMCwwLTIsMS43LDUuNSw1LjUsMCwwLDAtMS4yLDIuNGgwYTIuNCwyLjQsMCwwLDAtLjIuOFoiLz48cGF0aCBjbGFzcz0iYiIgZD0iTTE5OC4yLDI4OC42YTcuOCw3LjgsMCwwLDEtMy42LS44LDguMiw4LjIsMCwwLDEtMy43LTEwLjljMC0uMSwxLjctMy41LDQuMi04LjlsLTEtLjNhOC4xLDguMSwwLDAsMS01LjItMTAuM2M1LjYtMTcuMyw4LjUtMzUuMSwxMS4xLTUwLjksMy44LTIyLjcsNi4zLTM3LjgsMTUuNC00My41YTE0LjUsMTQuNSwwLDAsMSwxMS45LTEuNSwxNS45LDE1LjksMCwwLDEsMTAuMiw5LjNjMy4yLDcuMiw1LjQsMjItMTIuMSw2Ny42LTkuMiwyMy45LTE5LjQsNDQuOC0xOS44LDQ1LjdhOC4xLDguMSwwLDAsMS03LjQsNC41TTIyMywxNzguN2E0MS44LDQxLjgsMCwwLDAtMi41LDcuNWMtMS41LDYuMS0yLjgsMTMuOS00LjMsMjMtLjcsNC4xLTEuNCw4LjQtMi4yLDEyLjksMTAuMS0yOC43LDkuOC0zOS43LDktNDMuNCIvPjxwYXRoIGNsYXNzPSJkIiBkPSJNMjE3LDI4OS45Yy0xLjQsNC4yLTguNSw1LjUtMTUuOSwzcy0xMi4zLTcuOC0xMC45LTExLjksOC41LTUuNSwxNS45LTMsMTIuMyw3LjgsMTAuOSwxMS45Ii8+PHBhdGggY2xhc3M9ImIiIGQ9Ik0yMTcuMiwyODhjLTEuNCw0LjEtOC41LDUuNS0xNS45LDNzLTEyLjMtNy44LTEwLjktMTEuOSw4LjUtNS41LDE1LjktMywxMi4zLDcuOCwxMC45LDExLjkiLz48cGF0aCBjbGFzcz0iZSIgZD0iTTIwNi43LDI5NC4xYzAtLjMtLjEtLjYtLjEtLjlzLS4xLS43LS4yLTEuMWwtLjMtMS4yYTUuNiw1LjYsMCwwLDAtLjQtMS4yLDcuNiw3LjYsMCwwLDAtLjQtMS4xYy0uMy0uNy0uOC0xLjQtMS4yLTIuMmE2LjgsNi44LDAsMCwxLDIuMSwxLjcsNi44LDYuOCwwLDAsMSwxLjIsMi40bC4zLDEuN2EzLjQsMy40LDAsMCwxLS4xLDEsMi44LDIuOCwwLDAsMS0uMS45WiIvPjxwYXRoIGNsYXNzPSJlIiBkPSJNMjExLjgsMjkzLjhWMjkzYTMuNiwzLjYsMCwwLDEtLjItMWwtLjMtMS4zYy0uMS0uNC0uMy0uOC0uNC0xLjJzLS4zLS43LS40LTEuMWwtMS4yLTIuMmE1LjUsNS41LDAsMCwxLDIsMS43LDcsNywwLDAsMSwxLjMsMi40LDYuOCw2LjgsMCwwLDEsLjIsMS40LDUuNyw1LjcsMCwwLDEsMCwxLjMuNy43LDAsMCwxLS4xLjVaIi8+PHBhdGggY2xhc3M9ImUiIGQ9Ik0yMTYuMSwyOTEuNWgwbC0uMy0xLjRhMy42LDMuNiwwLDAsMC0uMi0xLDcuNiw3LjYsMCwwLDAtLjQtMS4xLDQuOSw0LjksMCwwLDAtLjQtMS4xYy0uMy0uNy0uOC0xLjQtMS4yLTIuMmE1LDUsMCwwLDEsMi4xLDEuNyw1LjUsNS41LDAsMCwxLDEuMiwyLjRoMGMuMS4zLjEuNS4yLjhaIi8+PHBhdGggY2xhc3M9ImMiIGQ9Ik0yMTMuNywyMTIuMmMwLDMwLTQuMiw0OS4xLTExLjQsNjEuMy0xMC42LDE3LjctMjcuNCwyMC42LTQ2LjMsMjAuNnMtMzUuOC0yLjktNDYuNC0yMC44Yy03LjEtMTIuMS0xMS40LTMxLjItMTEuNC02MS4xLDAtMjcuOC45LTYyLjQsNC44LTk0LjhhMzM2LjcsMzM2LjcsMCwwLDEsNy43LTQzLjZjOC40LTMzLjMsMjIuNC01Ny4zLDQ1LjMtNTdhMjQuNiwyNC42LDAsMCwxLDE1LjUsNi4xYzcuNCw1LjksMTMuNiwxNi4xLDE4LjksMjguOSwxNi45LDQxLjUsMjMuMywxMTEuNCwyMy4zLDE2MC40Ii8+PHBhdGggY2xhc3M9ImQiIGQ9Ik0yMDIuMywyNzMuNWMtMTAuNiwxNy43LTI3LjQsMjAuNi00Ni4zLDIwLjZzLTM1LjgtMi45LTQ2LjQtMjAuOGMuNy03NC4yLDcuNC0xODMsNDYuNC0xODIuMiw0LjUuMSw4LjYsMi4yLDEyLjQsNiw2LDYsMTEsMTYuMSwxNS4yLDI4LjksMTIuNSwzOCwxNy44LDk5LjcsMTguNywxNDcuNSIvPjxwYXRoIGNsYXNzPSJkIiBkPSJNMTYyLjksNTguN2MtLjIsMC0uMy0uMS0uMy0uMnMwLS40LjItLjRhMzQuMywzNC4zLDAsMCwxLDEyLjQtLjZjLjIsMCwuMy4yLjMuNHMtLjIuMy0uNC4zYTMxLjUsMzEuNSwwLDAsMC0xMi4xLjVoLS4xIi8+PHBhdGggY2xhc3M9ImQiIGQ9Ik0xNzUuMyw2NS45aC0uMkEzMS43LDMxLjcsMCwwLDAsMTYzLjYsNjJjLS4yLDAtLjQtLjItLjMtLjRhLjMuMywwLDAsMSwuMy0uMywzMy4xLDMzLjEsMCwwLDEsMTEuOCw0LC40LjQsMCwwLDEsLjIuNGwtLjMuMiIvPjxwYXRoIGNsYXNzPSJkIiBkPSJNMTc2LjUsNjIuNGgtLjFjLTQuNi0yLjctMTMuMi0xLjktMTMuMi0xLjlzLS40LS4xLS40LS4zYS4zLjMsMCwwLDEsLjMtLjNjLjMtLjEsOC44LS45LDEzLjYsMS45LjIuMS4yLjMuMS41cy0uMi4xLS4zLjEiLz48cGF0aCBjbGFzcz0iZCIgZD0iTTE1OS43LDIzLjVhLjUuNSwwLDAsMS0uMy0uM2MtLjctNi4zLDEuMy0xNS40LDEuMy0xNS41cy4yLS4zLjQtLjIuMy4yLjMuNC0yLDkuMS0xLjMsMTUuMmMwLC4yLS4xLjMtLjMuNGgtLjEiLz48cGF0aCBjbGFzcz0iZCIgZD0iTTE2MS42LDIzLjVhLjQuNCwwLDAsMS0uNC0uMywxOC42LDE4LjYsMCwwLDEsMi4xLTkuMi40LjQsMCwxLDEsLjYuNCwxNy43LDE3LjcsMCwwLDAtMiw4LjdjMCwuMi0uMS40LS4zLjRoMCIvPjxwYXRoIGNsYXNzPSJkIiBkPSJNMTQ5LjIsMjMuNGgwYS4zLjMsMCwwLDEtLjMtLjNjLjktNi4xLTEtMTUuMi0xLTE1LjNhLjUuNSwwLDAsMSwuMy0uNGMuMiwwLC4zLjEuNC4zczEuOCw5LjIsMSwxNS40YzAsLjItLjIuMy0uNC4zIi8+PHBhdGggY2xhc3M9ImQiIGQ9Ik0xNDcuNCwyMy40aDBhLjMuMywwLDAsMS0uMy0uMywxNy43LDE3LjcsMCwwLDAtMS44LTguOC40LjQsMCwwLDEsLjYtLjQsMTguNywxOC43LDAsMCwxLDEuOSw5LjJjLS4xLjItLjIuMy0uNC4zIi8+PHBhdGggY2xhc3M9ImQiIGQ9Ik0xNDQuMSw1OC43SDE0NGEzMiwzMiwwLDAsMC0xMi4yLS41Yy0uMiwwLS4zLS4xLS40LS4zcy4xLS40LjMtLjRhMzQuOSwzNC45LDAsMCwxLDEyLjUuNmMuMSwwLC4yLjIuMi40cy0uMi4yLS4zLjIiLz48cGF0aCBjbGFzcz0iZCIgZD0iTTEzMS43LDY1LjlsLS4zLS4yYy0uMS0uMSwwLS4zLjEtLjRhMzUsMzUsMCwwLDEsMTEuOC00Yy4yLDAsLjQuMS40LjNzLS4xLjQtLjMuNGEzMC45LDMwLjksMCwwLDAtMTEuNSwzLjloLS4yIi8+PHBhdGggY2xhc3M9ImQiIGQ9Ik0xMzAuNCw2Mi40aC0uM2EuNC40LDAsMCwxLC4yLS41YzQuNy0yLjgsMTMuMi0yLDEzLjYtMS45YS4zLjMsMCwwLDEsLjMuM2MwLC4yLS4yLjMtLjQuM3MtOC42LS44LTEzLjIsMS45aC0uMiIvPjxwYXRoIGNsYXNzPSJiIiBkPSJNMTQ5LjIsNDYuN2MwLDMuNC01LjUsNi4zLTEyLjMsNi4zcy0xMi4zLTIuOS0xMi4zLTYuMyw1LjUtNi40LDEyLjMtNi40LDEyLjMsMi45LDEyLjMsNi40Ii8+PHBhdGggY2xhc3M9ImYiIGQ9Ik0xNDcuOSw0Ni43YzAsMi45LTQuNiw1LjMtMTAuMyw1LjNzLTEwLjMtMi40LTEwLjMtNS4zLDQuNi01LjMsMTAuMy01LjMsMTAuMywyLjQsMTAuMyw1LjMiLz48cGF0aCBjbGFzcz0iZSIgZD0iTTE0MSw0Ni41YzAsMi40LTEuNSw0LjQtMy40LDQuNHMtMy41LTItMy41LTQuNCwxLjYtNC41LDMuNS00LjUsMy40LDIsMy40LDQuNSIvPjxwYXRoIGNsYXNzPSJiIiBkPSJNMTkwLjEsNTEuOGMtMTAuOCwyLjktMzAuNCw1LjItMzMuMi0zLjctMS40LTQuNyw0LjctMTYuMywxNC4zLTI1LjIsNy40LDUuOSwxMy43LDE2LjEsMTguOSwyOC45Ii8+PHBhdGggY2xhc3M9ImMiIGQ9Ik0xNTkuOCw0Ni43YzAsMy4xLDUsNS43LDExLjMsNS43czExLjItMi42LDExLjItNS43LTUtNS44LTExLjItNS44LTExLjMsMi42LTExLjMsNS44Ii8+PHBhdGggY2xhc3M9ImYiIGQ9Ik0xNjEsNDYuN2MwLDIuNyw0LjIsNC45LDkuNCw0LjlzOS41LTIuMiw5LjUtNC45LTQuMy00LjktOS41LTQuOVMxNjEsNDQsMTYxLDQ2LjciLz48cGF0aCBjbGFzcz0iZSIgZD0iTTE2Ny40LDQ2LjVjMCwyLjIsMS40LDQuMSwzLjEsNC4xczMuMi0xLjksMy4yLTQuMS0xLjQtNC4xLTMuMi00LjEtMy4xLDEuOC0zLjEsNC4xIi8+PHBhdGggY2xhc3M9ImQiIGQ9Ik0xNDUuNywzNS40YzAsMS41LTMuMywyLjctNy40LDIuN3MtNy4zLTEuMi03LjMtMi43LDMuMy0yLjgsNy4zLTIuOCw3LjQsMS4zLDcuNCwyLjgiLz48cGF0aCBjbGFzcz0iZCIgZD0iTTE3Ny40LDM1LjhjMCwxLjUtMy4zLDIuOC03LjMsMi44cy03LjMtMS4zLTcuMy0yLjhTMTY2LDMzLDE3MC4xLDMzczcuMywxLjMsNy4zLDIuOCIvPjxwYXRoIGNsYXNzPSJlIiBkPSJNMTU4LjEsNTcuMWE0LjUsNC41LDAsMCwxLTQuNCw0LjUsNC41LDQuNSwwLDAsMSwwLTksNC41LDQuNSwwLDAsMSw0LjQsNC41Ii8+PHBhdGggY2xhc3M9ImUiIGQ9Ik0xNjQuNSw2My45YTQuNiw0LjYsMCwwLDEtMi44LDEuMSw5LjksOS45LDAsMCwxLTMtLjUsMTQuMywxNC4zLDAsMCwxLTIuOC0xLjMsMTcuNywxNy43LDAsMCwxLTIuNC0xLjdoLjhhMTQuNiwxNC42LDAsMCwxLTIuNCwxLjcsMjAuNiwyMC42LDAsMCwxLTIuNiwxLjIsOS4zLDkuMywwLDAsMS0yLjkuNSw0LjYsNC42LDAsMCwxLTIuOC0uOCw2LjgsNi44LDAsMCwwLDIuOC4yLDEwLjYsMTAuNiwwLDAsMCwyLjUtLjlsMi40LTEuMywyLjItMS42LjQtLjQuNC40YTE4LjgsMTguOCwwLDAsMCwyLjMsMS42LDEyLjMsMTIuMywwLDAsMCwyLjUsMS40LDcuOSw3LjksMCwwLDAsMi42LjgsNC42LDQuNiwwLDAsMCwyLjgtLjQiLz48cGF0aCBjbGFzcz0iYiIgZD0iTTEyMC43LDExMS40Yy0yLjQsNC45LTEwLjcsNS45LTE3LjcsNmEzMzYuNywzMzYuNywwLDAsMSw3LjctNDMuNmM3LjIsOS4zLDE1LjksMjUuNCwxMCwzNy42Ii8+PHBhdGggY2xhc3M9ImIiIGQ9Ik0yMjguNCwxMzQuMWMtMTQuOCwwLTI3LjUtMTAuNi0zMy4yLTE3LjhhNi45LDYuOSwwLDAsMSwxLjEtOS42LDYuOCw2LjgsMCwwLDEsOS42LDEuMmMuNi43LDE0LjksMTguNSwzMC44LDEwLjVhOC44LDguOCwwLDAsMCw0LjktNi4zYzMuOS0xNS41LTE0LjYtNDkuNS0yNy4yLTY3LjNhNi44LDYuOCwwLDAsMSwxLjYtOS41LDYuOSw2LjksMCwwLDEsOS41LDEuNkEyODMuMywyODMuMywwLDAsMSwyNDIuNCw2NWMxMS4yLDIxLjcsMTUuMywzOC42LDEyLjQsNTAuM2EyMi44LDIyLjgsMCwwLDEtMTIsMTUuM0EzMi43LDMyLjcsMCwwLDEsMjI4LjQsMTM0LjFaIi8+PHJlY3QgY2xhc3M9ImciIHg9IjIwOC4xIiB5PSIyNiIgd2lkdGg9IjguNiIgaGVpZ2h0PSI1NS45NCIvPjxyZWN0IGNsYXNzPSJoIiB4PSIyMDYuMiIgeT0iNzQuNyIgd2lkdGg9IjEyLjQiIGhlaWdodD0iNy4yMiIgcng9IjIiLz48cmVjdCBjbGFzcz0iaCIgeD0iMjAxIiB5PSI4MS45IiB3aWR0aD0iMjIuOCIgaGVpZ2h0PSIyMC4yMSIgcng9IjIiLz48cmVjdCBjbGFzcz0iaCIgeD0iMjA2LjIiIHk9IjIyLjQiIHdpZHRoPSIxMi40IiBoZWlnaHQ9IjcuMjIiIHJ4PSIyIi8+PHBhdGggY2xhc3M9ImciIGQ9Ik0xOTAsOTUuN0gxNzMuNGExLDEsMCwwLDEtMS0xLDkuMyw5LjMsMCwwLDEsMTguNiwwQTEsMSwwLDAsMSwxOTAsOTUuN1ptLTE1LjUtMkgxODlhNy4zLDcuMywwLDAsMC03LjMtNi4zQTcuMiw3LjIsMCwwLDAsMTc0LjUsOTMuN1oiLz48cGF0aCBjbGFzcz0iZyIgZD0iTTI1MS4zLDk1LjdIMjM0LjZhMS4xLDEuMSwwLDAsMS0xLTEsOS40LDkuNCwwLDAsMSwxOC43LDBBMS4xLDEuMSwwLDAsMSwyNTEuMyw5NS43Wm0tMTUuNi0yaDE0LjVhNy4zLDcuMywwLDAsMC0xNC41LDBaIi8+PHJlY3QgY2xhc3M9ImgiIHg9IjE3Mi41IiB5PSI5Mi42IiB3aWR0aD0iNzkuNyIgaGVpZ2h0PSIzLjM4IiByeD0iMS42Ii8+PHBhdGggY2xhc3M9ImciIGQ9Ik0xNjUuNCwxMzdoLS41YTEuMiwxLjIsMCwwLDEtLjctMS43bDE2LjYtNDMuNmExLjMsMS4zLDAsMCwxLDEuNy0uOCwxLjMsMS4zLDAsMCwxLC44LDEuN2wtMTYuNyw0My43QTEuMywxLjMsMCwwLDEsMTY1LjQsMTM3WiIvPjxwYXRoIGNsYXNzPSJnIiBkPSJNMjAwLjMsMTM2LjlhMS4zLDEuMywwLDAsMS0xLjItLjhMMTgwLjgsOTIuNWExLjQsMS40LDAsMCwxLC44LTEuNywxLjMsMS4zLDAsMCwxLDEuNy43bDE4LjIsNDMuNmExLjIsMS4yLDAsMCwxLS43LDEuN1oiLz48cGF0aCBjbGFzcz0iZyIgZD0iTTI2MS40LDEzNi45YTEuMywxLjMsMCwwLDEtMS4yLS44TDI0Miw5Mi41YTEuMywxLjMsMCwxLDEsMi40LTFsMTguMiw0My42YTEuMiwxLjIsMCwwLDEtLjcsMS43WiIvPjxwYXRoIGNsYXNzPSJnIiBkPSJNMjI2LjQsMTM3aC0uNWExLjIsMS4yLDAsMCwxLS43LTEuN2wxNi42LTQzLjZhMS4zLDEuMywwLDAsMSwxLjctLjgsMS4zLDEuMywwLDAsMSwuOCwxLjdsLTE2LjcsNDMuN0ExLjMsMS4zLDAsMCwxLDIyNi40LDEzN1oiLz48cmVjdCBjbGFzcz0iZyIgeD0iMjA0LjkiIHk9Ijg1LjQiIHdpZHRoPSIxNSIgaGVpZ2h0PSIxMy4zMyIgcng9IjQiLz48cGF0aCBjbGFzcz0iaCIgZD0iTTE4Mi43LDEzNS4xaDE4LjZjMCw1LjMtOC40LDkuNy0xOC42LDkuN3MtMTguNi00LjQtMTguNi05LjdaIi8+PHBhdGggY2xhc3M9ImgiIGQ9Ik0yNDMuNywxMzUuMWgxOC42YzAsNS4zLTguNCw5LjctMTguNiw5LjdzLTE4LjYtNC40LTE4LjYtOS43WiIvPjxwYXRoIGNsYXNzPSJkIiBkPSJNMjAwLDUwYzEuNiw0LjEsOC43LDUuMSwxNiwyLjNTMjI4LDQ0LDIyNi40LDQwcy04LjctNS4xLTE2LTIuNFMxOTguNSw0NiwyMDAsNTAiLz48cGF0aCBjbGFzcz0iYiIgZD0iTTE5OS43LDQ4LjFjMS42LDQuMSw4LjcsNS4xLDE2LDIuM3MxMi04LjMsMTAuNC0xMi4zLTguNy01LjEtMTYtMi40LTExLjksOC40LTEwLjQsMTIuNCIvPjxwYXRoIGNsYXNzPSJlIiBkPSJNMjA5LjcsNTMuOGEyLjksMi45LDAsMCwxLS4yLS45YzAtLjMtLjEtLjctLjEtMWE5LjksOS45LDAsMCwxLC4yLTEuNyw3LjEsNy4xLDAsMCwxLDEuMS0yLjUsNyw3LDAsMCwxLDItMS44LDIwLjEsMjAuMSwwLDAsMC0xLDIuMyw3LjYsNy42LDAsMCwwLS40LDEuMSw1LjMsNS4zLDAsMCwwLS4zLDEuMmwtLjMsMS4zYTMuNywzLjcsMCwwLDAtLjEsMS4xLDEuOSwxLjksMCwwLDAtLjEuOFoiLz48cGF0aCBjbGFzcz0iZSIgZD0iTTIwNC40LDUzLjVhMS4zLDEuMywwLDAsMC0uMS0uNlY1MS42YTYuOCw2LjgsMCwwLDEsLjItMS40LDYuMiw2LjIsMCwwLDEsMy00LjJjLS4zLjgtLjcsMS41LTEsMi4zYTMuNiwzLjYsMCwwLDAtLjQsMS4xbC0uMywxLjEtLjMsMS4zYzAsLjQtLjEuNy0uMSwxLjFzLS4xLjUtLjEuOFoiLz48cGF0aCBjbGFzcz0iZSIgZD0iTTE5OS45LDQ5LjdhMi40LDIuNCwwLDAsMSwuMi0uOGgwYTUuOCw1LjgsMCwwLDEsMS4xLTIuNCw1LjQsNS40LDAsMCwxLDEuOS0xLjhjLS4zLjgtLjcsMS42LTEsMi4zYTcuNiw3LjYsMCwwLDAtLjQsMS4xbC0uMywxLjJhMi45LDIuOSwwLDAsMC0uMi45LDcuOCw3LjgsMCwwLDAtLjIsMS40aDBaIi8+PHJlY3QgY2xhc3M9ImkiIHg9IjkzLjciIHk9IjE2MiIgd2lkdGg9IjEwMS42IiBoZWlnaHQ9IjY4LjA1IiB0cmFuc2Zvcm09InRyYW5zbGF0ZSgtNjkuNiAzMTIuMikgcm90YXRlKC04Mi4xKSIvPjxyZWN0IGNsYXNzPSJqIiB4PSIxMTMuNiIgeT0iMTcwLjgiIHdpZHRoPSI2OC4xIiBoZWlnaHQ9IjYuNjUiIHRyYW5zZm9ybT0idHJhbnNsYXRlKDI1LjQgLTE4LjcpIHJvdGF0ZSg3LjkpIi8+PHJlY3QgY2xhc3M9ImIiIHg9IjExNC41IiB5PSIxNjQuMiIgd2lkdGg9IjY4LjEiIGhlaWdodD0iNi42NSIgdHJhbnNmb3JtPSJ0cmFuc2xhdGUoMjQuNSAtMTguOSkgcm90YXRlKDcuOSkiLz48cmVjdCBjbGFzcz0iayIgeD0iMTE1LjQiIHk9IjE1Ny42IiB3aWR0aD0iNjguMSIgaGVpZ2h0PSI2LjY1IiB0cmFuc2Zvcm09InRyYW5zbGF0ZSgyMy42IC0xOS4xKSByb3RhdGUoNy45KSIvPjxnIGNsYXNzPSJsIj48cGF0aCBjbGFzcz0ibSIgZD0iTTEzNC44LDE0Ny41cy0zLjIsMjMtNC41LDMxLjdhMy44LDMuOCwwLDAsMCwzLjMsNC4zbDguNywxLjJjMi43LjQsMy40LDEuMywzLjQsMy41LjctMi4xLDEuNS0yLjcsNC4xLTIuNXM1LjUuOSw4LjcsMS4yYy40LjEsMy44LS4yLDQuMi0yLjdsNC40LTMyLjJabTAsMCIvPjwvZz48cGF0aCBkPSJNMTM3LjEsMTY3SDEzN3YuMlptMCwwIi8+PHBhdGggZD0iTTE0NC40LDE3NC42Wm0wLDAiLz48cGF0aCBkPSJNMTYxLjIsMTY2LjZhMi41LDIuNSwwLDAsMC0xLjMtLjRjLjgtLjIsMS41LS43LDEuNi0xLjJhMywzLDAsMCwwLTEuMy0uMiwxLjYsMS42LDAsMCwwLDEuMi0xLjQsMi4yLDIuMiwwLDAsMC0xLjQuMSwxLjksMS45LDAsMCwwLDEuMS0yLjRsLTIsMS40YTYuNiw2LjYsMCwwLDAsMS40LTEuN2MuMy0uNS41LTEuNS0uMi0xLjlhMjUuNSwyNS41LDAsMCwxLTIuNywzLjJsLS4yLS4yYTMuMiwzLjIsMCwwLDEtMS4yLDEuNGMwLS4xLS4xLS4yLS4xLS4zcy0xLjgsMS4zLTIuMywxLjhhLjguOCwwLDAsMCwwLDEuMmMuMS4yLjQuNi4xLjlhMS4xLDEuMSwwLDAsMS0xLjgtLjIuNy43LDAsMCwwLC42LTEuMi42LjYsMCwwLDEtLjkuMmwtLjQtLjRhLjYuNiwwLDAsMCwuOS0uNWMtLjQuMy0uOC0uMS0uOS0uMmExLjMsMS4zLDAsMCwxLDAtMS4yLDMuMiwzLjIsMCwwLDEsMS0xLjNjLjEuMS4xLjIuMy4yaC4zYTEuMSwxLjEsMCwwLDEsLjguMmMuMy4zLjMuNS4yLjdzLjUtLjgtLjItMS4xYTEuNywxLjcsMCwwLDEsLjkuNywxLDEsMCwwLDAsLjkuMWMuNC0uMS42LS42LjUtLjdhLjUuNSwwLDAsMS0uNS4zLDEuMywxLjMsMCwwLDEtLjktLjRsLS45LS4zYTEuMywxLjMsMCwwLDEsMS41LjRjLjItLjEuMy0uMi4zLS40YS45LjksMCwwLDAtLjgtMS4zYzAtLjEtLjEtLjItLjMtLjJzMC0uMSwwLS4yaC4xYTEuOSwxLjksMCwwLDAsMS41LS4zYy42LS41LS4xLTEuMy4yLTEuOWEyLjYsMi42LDAsMCwwLC45LjVjMCwuMS4xLjMsMCwuNHMtLjYuNi0uNSwxLjMuMy41LjMuOSwwLC4yLS4zLjRhLjYuNiwwLDAsMCwuOC0uNywxLjQsMS40LDAsMCwxLS4yLS42Yy4yLjQuNC40LjkuM3MuMS4zLDAsLjUuNC0uNC40LS41LS4xLS41LS40LS41LS40LjItLjMtLjEuNi0uMy42LTEtLjQtLjUtMS0uN2wtLjItLjNjLS4yLS42LS41LS44LS43LS43bC0uNi4zaC0uNWExLjQsMS40LDAsMCwwLDAsMS4xLDEuMywxLjMsMCwwLDEsLjEuOSwxLjYsMS42LDAsMCwxLTEuMS41aC0uMWwuNC0uNmMuMy0uNiwwLS45LS41LTEuMUgxNTR2LS4yYS4xLjEsMCwwLDAtLjEtLjFoLjJ2LS41aC0uNnYuNWguMWEuMy4zLDAsMCwwLS4xLjJ2LjJoLS4zYy0uNiwwLTEsLjItLjguOWExLjQsMS40LDAsMCwwLC4yLjZoMGE0LjIsNC4yLDAsMCwxLTEuNi0xLjMuMS4xLDAsMCwwLS4xLS4xdi0uNGwuNi0xYy41LS44LDAtMS4zLS43LTEuNWgtLjV2LS4yaC0uMWMuMSwwLC4yLS4yLjItLjNhLjQuNCwwLDAsMC0uMS0uM2guMmMtLjEtLjEtLjItLjItLjItLjNsLjMuM3YtLjhsLS40LjIuMy0uM2gtLjd2LjNhLjIuMiwwLDAsMS0uMi0uMnYuN2wuMy0uMi0uMy4zaC4ybC0uMi4zYS42LjYsMCwwLDAsLjEuNGgtLjF2LjJoLS41Yy0uOCwwLTEuMy4zLTEuMSwxLjNsLjMsMS4xdi40aC0uMWE0LjgsNC44LDAsMCwxLTEuOS45aDBhMi4xLDIuMSwwLDAsMCwuNC0uNmMuMy0uNiwwLS45LS41LTEuMWgtLjN2LS4yaC4xdi0uMmgwdi0uMmwuMi4yVjE1NmgtLjNsLjItLjJoLS41di4zbC0uMi0uMnYuNmwuMi0uMnYuMmgwdi4yYy0uMSwwLDAsLjEsMCwuMmgtLjNjLS42LjEtMSwuMy0uOC45YTEuNCwxLjQsMCwwLDAsLjIuNnYuMmgtLjFjLS4zLS4yLS45LS41LS45LS44cy4yLS43LjMtLjguNC0uOC4yLTEuMWwtLjMtLjMtLjUtLjRjLS4yLS4xLS41LDAtLjkuNGwtLjMuM2MtLjYsMC0xLC4xLTEuMS40cy40LjcuMywxLjEtLjMuMS0uNC4xLS40LDAtLjUuM2EuNy43LDAsMCwwLC4zLjZjLS4xLS4zLS4xLS41LjEtLjRhLjguOCwwLDAsMCwxLS4xbC0uNC41YS42LjYsMCwwLDAsLjUuOS41LjUsMCwwLDEtLjEtLjVjLjEtLjQuNC0uNC41LS43cy0uNC0uOS0uMS0xLjVhLjQuNCwwLDAsMSwuMS0uMywyLjksMi45LDAsMCwwLDEtLjNjLjIuNy0uOCwxLjMtLjMsMS45YTIuNywyLjcsMCwwLDAsMS40LjhoMGEuMS4xLDAsMCwxLS4xLjFjLS4xLS4xLS4yLDAtLjIuMnMtMS4yLjItMS4yLjlhMS4xLDEuMSwwLDAsMCwuMi42Yy4zLS40LDEuMS0uMywxLjUsMEgxNDRhMS42LDEuNiwwLDAsMS0xLC4xYy0uMiwwLS4zLS4yLS40LS40YS44LjgsMCwwLDAsLjMuOSwxLDEsMCwwLDAsLjksMGMuMSwwLC41LS40LDEtLjNzLTEsLjUtLjUuOSwwLS40LjQtLjZhLjguOCwwLDAsMSwuOC4xaC42YTIuNCwyLjQsMCwwLDEsLjcsMS41LDEuNCwxLjQsMCwwLDEtLjQsMS4xLjguOCwwLDAsMS0uOS0uMS43LjcsMCwwLDAsLjguOC44LjgsMCwwLDEtLjYuMi42LjYsMCwwLDEtLjgtLjQuOC44LDAsMCwwLC4yLDEuNCwxLDEsMCwwLDEtMS42LS4zYy0uMy0uNS4xLS43LjMtLjlhLjcuNywwLDAsMCwuMy0xLjFjLS4zLS42LTEuNC0xLjctMS43LTIuNGwtLjIuMmEzLjUsMy41LDAsMCwxLS44LTEuNmgtLjNhMjMuOSwyMy45LDAsMCwxLTEuNi0zLjhjLS44LjItLjksMS4yLS44LDEuOGE1LjYsNS42LDAsMCwwLC45LDJjLS4yLS4xLTEuMy0xLjctMS41LTEuOWExLjgsMS44LDAsMCwwLC40LDIuNmMtLjMtLjItMS0uNi0xLjMtLjVhMS42LDEuNiwwLDAsMCwuNywxLjdsLTEuMi0uMmMtLjEuNi40LDEuMiwxLjEsMS42aC0xLjNhMS42LDEuNiwwLDAsMCwxLjMsMS40LDEuNywxLjcsMCwwLDAtMS4zLjQsMS41LDEuNSwwLDAsMCwxLjIuOGwtLjUuMkgxMzdsLS4yLjNoMHYuMmgtLjFsLS40LS4yYTEuMSwxLjEsMCwwLDAsLjIuOGMuMS4yLjIuMi4yLjJsLjMuM2MuMS4yLjIuMi4zLjJoMGEuOC44LDAsMCwwLC4yLjRjMCwuMSwwLC4yLjIuM2wxLDMuOGMtLjEuMS0uMS4zLjEuM3YuMmguMWMuMS4xLS4xLjMuMS41YS40LjQsMCwwLDAsLjIuNWMtLjEuMSwwLC40LDAsLjVzLS40LjMtLjQuNSwwLC4zLjIuMywwLC41LjMuNi4yLjMuMy40bC4zLjJjLS4xLjItLjEuNC4yLjVsLjIuM2MuMS4xLjIuMi4zLjFhLjIuMiwwLDAsMCwuMS0uMy40LjQsMCwwLDAsLjEtLjNjLjEtLjEsMC0uMy0uMS0uNHYtLjNsLjYtLjNhNC4xLDQuMSwwLDAsMSwxLjgtLjVoLjdhMS4xLDEuMSwwLDAsMCwuOC4xdi0uMmEuOC44LDAsMCwwLS4yLS41di0uMmEuNS41LDAsMCwwLC41LDAsLjUuNSwwLDAsMCwuNC0uNWMtLjIuMS0uOC4yLS44LS40cy41LS44LDEuMi0uNS45LDEuMi4zLDEuNS0uOC4zLS45LjhhMSwxLDAsMCwxLC45LS4ybC0xLjUuNWMtLjUuMi0uOS42LTEuMi42cy0uNC0uNC0uMS0uNmEuOC44LDAsMCwwLS44LjNjLS4yLjQtLjEuNy4xLjhhMS4yLDEuMiwwLDAsMC0uNiwxYy4xLjQuNS40LjIuOXMuNC0uMS41LS40LjEtLjMuMi0uM2EuOS45LDAsMCwwLC40LDEsLjkuOSwwLDAsMCwxLjEsMCwxLjEsMS4xLDAsMCwwLDEsLjguNy43LDAsMCwwLC42LS4xLDEuOCwxLjgsMCwwLDAsLjYuOSwxLjgsMS44LDAsMCwwLC44LS43LjkuOSwwLDAsMCwuNi4zLDEsMSwwLDAsMCwxLjEtLjYsMS4xLDEuMSwwLDAsMCwxLjEuNCwxLjEsMS4xLDAsMCwwLC42LS45Yy4xLjEuMS4yLjEuNGExLDEsMCwwLDAsLjQuNWMtLjEtLjYuMy0uNS41LS45YS45LjksMCwwLDAtLjMtMSwuNy43LDAsMCwwLC4zLS44LjguOCwwLDAsMC0uNy0uNWMuMi4zLjEuNi0uMi41cy0uNi0uNS0xLS45YTUuNyw1LjcsMCwwLDEtMS4zLS44LjcuNywwLDAsMSwuNy40Yy4xLS41LS4zLS44LS41LTFzLjItMS40LjctMS40YS43LjcsMCwwLDEsLjkuOGMtLjIuNi0uNy4zLS45LjJzLjIuNi4zLjZhLjcuNywwLDAsMCwuNi4xaDBjLS4xLjUtLjQuNS0uMy43cy45LjIsMS4xLjNsMSwuNCwxLjIuNC42LjVjLjQuMS4zLjMuNS4zbC42LS4yaC42bC4zLS4yaC41YS40LjQsMCwwLDAsLjEtLjMsMS4yLDEuMiwwLDAsMCwuNy0uN2guMmMuMSwwLC4xLS4xLjEtLjJzMC0uMi0uMS0uMmgwYy4xLDAsMC0uMSwwLS4xYTEuNiwxLjYsMCwwLDAtMS0xLjVoMGwtLjItLjQuMy4zdi0uOGMtLjEsMC0uMi4yLS40LjJsLjMtLjNoLS44YS44LjgsMCwwLDEsLjIuNGMtLjEtLjEtLjItLjMtLjMtLjN2LjhsLjQtLjItLjMuM2gwYTEuOCwxLjgsMCwwLDAtMS40LDEuMWgtLjFjLS4xLDAtLjEuMS0uMS4yYS40LjQsMCwwLDAsLjEuM2gwYzAsLjEsMCwuMS4xLjJ2LjJoMGEuNy43LDAsMCwxLS41LjMsNC40LDQuNCwwLDAsMS0xLjUtLjVjLS4yLS4yLS41LS4zLS42LS41YS45LjksMCwwLDEtLjEtLjVsLjMuM2MwLS4xLDAtLjIuMS0uMmEuNS41LDAsMCwwLC41LjMuOC44LDAsMCwxLDAtLjcuNi42LDAsMCwwLDEuMS0uMS40LjQsMCwwLDEtLjUtLjJjMC0uMy4zLS44LjEtMS4zYTEsMSwwLDAsMC0uOS0uOHYtLjJhLjkuOSwwLDAsMS0xLjEtLjZoLjRjLS40LS40LS4yLTEuNC4yLTEuOWguMWMuMS4zLjQuMy41LjVoLjJhMy41LDMuNSwwLDAsMC0uMSwxLjJjMCwuNC4zLjQuNS42cy43LS4xLjctLjZhNCw0LDAsMCwxLDAtMS4xLDguOCw4LjgsMCwwLDEsLjIsMS42Yy4xLjQuNi4zLjguNXMuNS0uMy41LS43YTE4LjksMTguOSwwLDAsMS0uNi0xLjhsLjgsMS45Yy4xLjQuNi4zLjguNHMuNS0uNC4zLS45LS45LTEuNy0uOS0xLjhsMS4yLDEuOWMuMi4zLjcuMi45LjJzLjMtLjYsMC0uOWwtLjktMS4xYy40LjQuOCwxLDEuMSwxLjFhMSwxLDAsMCwwLDEtLjFjLS4xLS41LjItLjctLjktMS40YTEuNSwxLjUsMCwwLDAsMS44LjIsMS42LDEuNiwwLDAsMC0uNy0uOSwxLjYsMS42LDAsMCwwLDEuNC0uNCwxLjksMS45LDAsMCwwLTEuMS0uOCwxLjcsMS43LDAsMCwwLDEuNi0uOVptLTE4LDQuNnYuMmExLjEsMS4xLDAsMCwwLTEsLjVjLS40LjUtLjIsMS4xLS4zLDEuM3MtLjIuMy0uNS4xLjguNywxLjEuNGEuOC44LDAsMCwxLS4zLjcuNC40LDAsMCwwLC42LS4ydi4yaC4zYS41LjUsMCwwLDEtLjEuM2wtLjQuMi0xLjIuMmEuNi42LDAsMCwxLS43LS41cS0uMi0uNi0uNi0uM2gtLjNhLjUuNSwwLDAsMC0uMS0uM2MuMS0uMi4xLS40LS4xLS41cy0uMi0uMy0uMi0uNWgtLjFhLjIuMiwwLDAsMC0uMS0uNGwtMS0zLjJoLS4xdi0uMmgwdi0uM2EuMy4zLDAsMCwwLDAtLjRoLjFhNCw0LDAsMCwwLDEuNS0uN2wtMS4zLjhjLS4zLjItLjIuNS0uMi43di4yYTEuMywxLjMsMCwwLDAsLjkuMWwxLjctMS42YTIwLjYsMjAuNiwwLDAsMS0xLjUsMS41Yy0uMy40LjEuNy4xLDFzLjYuMS45LS4ybDEuMi0xLjYtMSwxLjVjLS4yLjUuMi42LjMuOXMuNi4xLjktLjNhMTAuMSwxMC4xLDAsMCwxLC43LTEuNSw3LjYsNy42LDAsMCwxLS40LDEuMWMtLjEuNC4zLjUuNS43cy42LDAsLjctLjRsLjMtMS4ydi4ybC42LS4zaC4xYy4yLjUuMSwxLjYtLjQsMS45aC40YTEsMSwwLDAsMS0xLjIuMlptMS4yLDcuMmMtLjMtLjEtLjUtLjMtLjMtLjZsLjQuM2MwLC4xLS4xLjEtLjEuM1ptNS40LjJjLjEuMy0uMS41LS41LjR2LS4zWm0tNC4xLTIuMWEyLjcsMi43LDAsMCwwLS44LDFjLS4zLS4xLS4yLS41LS4xLS42YTEyLjUsMTIuNSwwLDAsMSwxLjctMS4ybC0uOC44Wm0uOC44YTUuOCw1LjgsMCwwLDAtLjUsMmMtLjYtLjMtLjEtMS41LjItMmE2LjksNi45LDAsMCwwLC45LTIsNS4xLDUuMSwwLDAsMS0uNiwyWm0xLjEsMi4zYTguMSw4LjEsMCwwLDAsMC0yLjJjMC0uNC0uMy0xLjcsMC0yLjFhMTAuNCwxMC40LDAsMCwwLC4zLDIuM2MuMS41LjMsMS43LS4zLDJabTEuOC0yLjFjMCwuMiwwLC42LS4zLjZhNC4zLDQuMywwLDAsMC0uNS0xLjIsMy4xLDMuMSwwLDAsMS0uNS0xYy4zLjYsMS4xLDEuMiwxLjMsMS42Wm0yLjItMTcuMy0uOC0uMmEuOC44LDAsMCwwLC41LjUsMi4xLDIuMSwwLDAsMS0xLjYuM2wuNi4zYTYuNCw2LjQsMCwwLDAtMS4zLDIuNiw2LjcsNi43LDAsMCwwLS42LTIuOGMuMiwwLC41LDAsLjYtLjJhMS40LDEuNCwwLDAsMS0xLjMtLjdsLjYtLjRoLS45Yy40LDAsMS4xLS4zLDEuMS0uNmgtMS40YTUuMiw1LjIsMCwwLDAsMi4xLS43aDFhNC4yLDQuMiwwLDAsMCwxLjgsMS4zYy0uNC0uMS0xLjItLjItMS4zLS40cy42LjguOS45Wm0wLDAiLz48cGF0aCBkPSJNMTM4LjIsMTY4Ljl2LjJoLjF2LS4yWm0wLDAiLz48cGF0aCBkPSJNMTM4LjQsMTY2LjhoMFptMCwwIi8+PHBhdGggZD0iTTEzNy44LDE2Ni44aDBabTAsMCIvPjxwYXRoIGQ9Ik0xMzcuMSwxNjcuNmgwWm0wLDAiLz48cGF0aCBjbGFzcz0ibSIgZD0iTTE0Ny42LDE3My41YTEsMSwwLDAsMC0uOS0xaC0uOWMtLjctLjEtLjktLjUtLjgtMS4ybC44LTYsNS45LjgtLjksNmMtLjEuNy0uNCwxLTEuMS45aC0xYTEuMSwxLjEsMCwwLDAtMS4xLjdabTAsMCIvPjxwYXRoIGQ9Ik0xMzcuMSwxNjcuMXYtLjJIMTM3YzAsLjEsMCwuMi4xLjJabTAsMCIvPjxwYXRoIGNsYXNzPSJuIiBkPSJNMTQ4LDE3NS42YTYuOSw2LjksMCwwLDAsMS4xLDEuM2MuMS4yLjMuMy40LjZzMCwuOC0uMy43SDE0OWEuNC40LDAsMCwwLC4xLjMuNi42LDAsMCwwLC44LS4xYy4zLjQuMS44LS4zLjhzLS44LS4xLS45LjRhLjYuNiwwLDAsMSwuNi4yLjguOCwwLDAsMCwxLjMtLjEuOS45LDAsMCwwLC4xLS43Yy41LjMuMy43LjUuOXMuNC0uNC40LS42YS44LjgsMCwwLDAtLjYtMS4xYy4zLjEuNiwwLC42LS4zYS43LjcsMCwwLDAtLjItLjdjLjEuMy0uMy43LS44LjRsLS44LS44LTEuMy0uOWExLjcsMS43LDAsMCwxLS41LTEuMiwxLDEsMCwwLDAsMCwuOVptMCwwIi8+PHBhdGggY2xhc3M9Im4iIGQ9Ik0xNTEuNiwxNzUuOWMwLC4xLDAsLjIuMS4yYS4xLjEsMCwwLDAsMCwuMmMwLS4xLjEtLjIuMi0uMXYuMmMwLS4xLjItLjIuMywwcy0uMS4xLDAsLjFoLjNsLjcuM2MuNS4yLDEsLjMsMS4zLS4xdi4yaC0uMXMuMy4xLjIuMy0uMS0uMi0uMi0uMWEuMS4xLDAsMCwxLC4xLjFoLS4xcy0uMS4xLDAsLjFoLjZjLS4xLjEtLjEuMi0uNS4xaC4xYS4xLjEsMCwwLDEsLjEuMWguMmMwLS4xLDAtLjIuMS0uMmEuMS4xLDAsMCwwLC4xLjF2LS4yaC4xdi0uMmguMWMwLS4zLDAtLjQuMi0uNHMuMy0uMS4zLjEsMCwuMi0uMS4ybC0uMi4yLS44LjQtLjQtLjItLjctLjYtLjctLjJoLS4xcy0uMSwwLDAsLjFsLS4yLS4yaC0uMWMtLjEsMC0uMS0uMi0uMS0uMmgtLjFjLS4xLDAtLjEtLjEtLjEtLjJ2LjJjLS4yLS4xLS4yLS4yLS4yLS4zYS4xLjEsMCwwLDAsMCwuMmMtLjIsMC0uMi0uMi0uMi0uM3YuMmEuMi4yLDAsMCwxLS4xLS4zYy0uMSwwLS4xLjItLjEuMnMtLjEtLjItLjEtLjMtLjEuMi0uMS4ybC0xLS4zYTEuNCwxLjQsMCwwLDAsLjMtLjdoLjFjMCwuMiwwLC4zLjIuNGwuMi0uNWMwLC40LjIuNi41LjZabTAsMCIvPjxwYXRoIGNsYXNzPSJuIiBkPSJNMTQ0LjQsMTc1bC4yLjMtLjIuMmgtMS4zdi0uMmMwLC4yLS4xLjMtLjIuMmEuMy4zLDAsMCwwLS4xLS4yYy4xLjIsMCwuMy0uMi4zcy4xLS4yLDAtLjIsMCwuMi0uMi4ydi0uMmMwLC4xLS4xLjMtLjIuM3MwLS4yLS4xLS4yLS4xLjItLjIuMiwwLS4xLDAtLjItLjEuMy0uMi4zdi0uMmwtLjMuNC0uNy4zYy0uMS0uMi0uMS0uNC0uMi0uNmguNWwuMy0uMmgtLjRhLjUuNSwwLDAsMS0uNi0uNGguMWMwLC4yLjIuMy40LjJhLjQuNCwwLDAsMS0uNC0uNGMuMSwwLC4xLS4yLDAtLjJzMCwuMSwwLC4yLS4xLS4yLS4yLS4yaC0uMWEuMS4xLDAsMCwxLC4xLjEuMi4yLDAsMCwxLS40LjJjLS4xLS4xLDAtLjMuMS0uNGwuNC0uM2EuMi4yLDAsMCwxLC4zLjEuOC44LDAsMCwwLC42LjcsMi42LDIuNiwwLDAsMCwxLjItLjFoLjJhLjEuMSwwLDAsMCwwLS4yaC4yYy4xLDAsMC0uMSwwLS4xaC4yYy4xLDAsMC0uMSwwLS4xcy4yLDAsLjItLjEuNS0uMS42LS40YS45LjksMCwwLDEsLjEuNWwuMy0uMy4yLjJ2LjNabTAsMCIvPjxwYXRoIGNsYXNzPSJuIiBkPSJNMTQzLjQsMTcxLjdhLjUuNSwwLDAsMC0uNS40LjQuNCwwLDAsMC0uNC40LjYuNiwwLDAsMC0uMS43YzAsLjMtLjIuNS0uNS40YS40LjQsMCwwLDAsLjYtLjMuNS41LDAsMCwxLS4zLjVjLS4yLDAtLjUsMC0uNi0uMnMuMy0xLC43LTEuNmExLDEsMCwwLDEsMS0uNFptMCwwIi8+PHBhdGggY2xhc3M9Im4iIGQ9Ik0xNDQuNSwxNzQuN2gwWm0wLDAiLz48cGF0aCBkPSJNMTM4LjQsMTY2LjhoMFptMCwwIi8+PHBhdGggZD0iTTEzNy44LDE2Ni44Wm0wLDAiLz48cGF0aCBkPSJNMTM3LjIsMTY3LjZoMFptMCwwIi8+PHBhdGggY2xhc3M9Im4iIGQ9Ik0xNDcuMiwxNjQuNGwtLjQuOGgtLjJjLjEtLjIuNS0uNS42LS44Wm0wLDAiLz48cGF0aCBjbGFzcz0ibiIgZD0iTTE0Ni43LDE1OS45aC41YTMuNiwzLjYsMCwwLDEsLjYsMS4xLDEwLDEwLDAsMCwxLTEuMS0xLjJabTAsMCIvPjxwYXRoIGNsYXNzPSJuIiBkPSJNMTQ3LjUsMTYwYTEuNiwxLjYsMCwwLDAsMS4xLjgsMS40LDEuNCwwLDAsMS0xLjMtLjhabTAsMCIvPjxwYXRoIGNsYXNzPSJuIiBkPSJNMTM5LjUsMTY3bC44LS40aC4xWm0wLDAiLz48cGF0aCBjbGFzcz0ibiIgZD0iTTE0Ni41LDE1OC4yaDBabTAsMCIvPjxwYXRoIGNsYXNzPSJuIiBkPSJNMTQ1LjEsMTU4aDBabTAsMCIvPjxwYXRoIGQ9Ik0xNTAuNiwxNzUuOHYuM2wuNS4zLS42LS4yLjItLjRabTAsMCIvPjxwYXRoIGQ9Ik0xNTAuOCwxNzUuOXYuMmgwYy0uMS0uMSwwLS4yLjEtLjJabTAsMCIvPjxwYXRoIGNsYXNzPSJvIiBkPSJNMTU3LDE3Ni45YS41LjUsMCwwLDEtLjMuM2wuMy0uM1ptMCwwIi8+PHBhdGggY2xhc3M9Im8iIGQ9Ik0xNTYuOCwxNzYuOGMwLC4xLS4xLjMtLjIuM2wuMi0uM1ptMCwwIi8+PHBhdGggY2xhc3M9Im8iIGQ9Ik0xNTYuNywxNzYuOWgwWm0wLDAiLz48cGF0aCBjbGFzcz0ibiIgZD0iTTE0Ni42LDE4MC42YTEuMiwxLjIsMCwwLDAsLjctLjVoMGMtLjEuMi0uNC41LS42LjVhLjguOCwwLDAsMS0uNS0uN2gtLjFjMCwuMy40LjYuNS43Wm0wLDAiLz48cGF0aCBjbGFzcz0ibiIgZD0iTTE1Mi42LDE3My41di40YTEuMSwxLjEsMCwwLDEtLjQsMXYtLjJhLjcuNywwLDAsMC0uMS41LjUuNSwwLDAsMCwuMy41LDEuMSwxLjEsMCwwLDEsLjItLjhjLjMtLjUuNS0uOS4xLTEuNFptMCwwIi8+PHBhdGggY2xhc3M9Im4iIGQ9Ik0xNTQuNCwxNjAuMWwtMy4yLS40aC0uM2wuNC4zYTMuNSwzLjUsMCwwLDAsMS44LjVoMWEuNy43LDAsMCwxLS40LjVsLS42LS40LTEuMi0uMkgxNTFhMi4xLDIuMSwwLDAsMCwxLjQuNCwyLjMsMi4zLDAsMCwwLTEuMSwxLjEsMy4yLDMuMiwwLDAsMSwxLjYtLjksMy4yLDMuMiwwLDAsMC0xLjIsMS4xbDEuNS0uOS0uNi43LjktLjRhMy4zLDMuMywwLDAsMCwuOS0xLjFabTAsMCIvPjxwYXRoIGQ9Ik0xNTcuMSwxNjAuN2EuMi4yLDAsMCwxLDAsLjNjLjItLjEuMS0uMiwwLS4zWm0wLDAiLz48cGF0aCBjbGFzcz0ibiIgZD0iTTE0MC4yLDE3NS43YzAsLjEsMCwuMi0uMS4yaDBhLjEuMSwwLDAsMCwuMS0uMVptMCwwIi8+PHBhdGggY2xhc3M9Im4iIGQ9Ik0xNDAuMSwxNzUuMnYuMmMwLS4xLS4xLS4xLS4xLS4yWm0wLDAiLz48cGF0aCBjbGFzcz0ibiIgZD0iTTE0MC40LDE3Ni4xaDBabTAsMCIvPjxwYXRoIGQ9Ik0xNDQuNCwxNzUuMmMwLC4xLjEuMiwwLC4ycy0uMy0uMS0uNy0uMS42LjIuNy0uMVptMCwwIi8+PHBhdGggZD0iTTE0My41LDE3NS4xaDBabTAsMCIvPjxwYXRoIGQ9Ik0xNDMuMywxNzUuMWMuMSwwLDAsLjEsMCwuMVptMCwwIi8+PHBhdGggZD0iTTE0NC4yLDE3NWMuMi4yLDAsLjMtLjEuMnMuMi0uMS4xLS4yWm0wLDAiLz48cGF0aCBkPSJNMTQ4LjcsMTY3LjhhLjQuNCwwLDAsMC0uMS4zaC4ydi0uMlptMCwwIi8+PHBhdGggZD0iTTE1MC4zLDE3MS45aC4xYzAsLjEsMCwuMi4xLjFoLjJ2LjNoLTEuMWMtLjEsMC0uMS0uMS0uMS0uMmgtLjJhLjEuMSwwLDAsMC0uMS0uMWwtLjMuNWEuNi42LDAsMCwwLS42LS4xLjMuMywwLDAsMC0uNS0uMWMwLS4zLS43LS4yLS43LS4yaC4zbC0uMy0uMmExLDEsMCwwLDEtLjgtLjFjLS4yLS4xLS41LS4yLS42LS41di0uM2MwLS4xLDAtLjItLjItLjNoLjR2LjRoLjNhLjUuNSwwLDAsMSwuMS0uM0gxNDZhMS4xLDEuMSwwLDAsMCwuMy0uNmwuMi0uNi4zLS4yYTMuNSwzLjUsMCwwLDEtLjEtLjYuNC40LDAsMCwwLC4xLS4zLjEuMSwwLDAsMC0uMS0uMWMtLjIsMC0uMi4zLS4yLjRhMS41LDEuNSwwLDAsMS0uMy43di0uMmwtLjMuM2gwbC0uMy4zYTEuNSwxLjUsMCwwLDEsLjEtLjZoLS4xYy4xLS4xLjEtLjMuMi0uNHMwLS43LjItLjkuNi0uMi45LjNsLjYtLjNWMTY4aC4zbC0uNC0uMmEuMi4yLDAsMCwxLS4yLjJoLS41bC0uMy0uM2guMWwtLjItLjJ2LS4ybC0uMi0uMi40LS4zLjUtLjJhLjkuOSwwLDAsMCwuMS0uNWguMXYtLjJoLjF2LjNoLjF2LjRoMGwuOC40di0uMmgtLjJsLS4yLS4yaC41Yy4zLS4yLjguMy43LjZoLS4zbC0uMi4ydi4yYS41LjUsMCwwLDEsLjEuM2guM3MtLjEtLjEtLjEsMGwuMi0uMmguMWMuMS0uMS4yLS4yLjMtLjFoLS4xYy4yLS4xLjMtLjEuNCwwYS4zLjMsMCwwLDAtLjEtLjJoLjZjMCwuMS4xLjIuMi4zaC4xdi4ycy4zLjEuMy4yaC0uMnYuM2gwYzAsLjEuMS41LjEuN3YuMnMtLjUuMi0uNSwwdi4yYzAsLjIuMS40LjEuNnMwLC4yLS4xLjIuOC0uMS44LjEsMCwuMy0uMS41bC0uMy42SDE1MGwuMi0uM2guM2MwLS4xLjEtLjMuMS0uNGgtLjljMCwuMi4xLjUuMS43czAsLjIsMCwuM3YuNWMwLC4xLjEuMi4xLjNhLjEuMSwwLDAsMSwuMS0uMWMuMiwwLC40LS4zLjUtLjFoLS4zWm0wLDAiLz48cGF0aCBjbGFzcz0iayIgZD0iTTE0OS4zLDE2Ny4ybC4yLS4yaC40di0uMmMuMywwLC40LDAsLjUuM2gwYTQuMyw0LjMsMCwwLDEsLjEuNWguMWMuMS4yLjEuNS4yLjd2LjJoLS4zYzAtLjEsMC0uMi0uMS0uMnMuMS0uMSwwLS4xLS4zLS4yLS4zLS40di0uNGMwLC4xLS4xLjYtLjEuOWwtMS0uOGgtLjFjLS4xLDAtLjEtLjIsMC0uM2guMmwuMi0uMmguMVptMCwwIi8+PHBhdGggY2xhc3M9ImsiIGQ9Ik0xNDguNCwxNjYuMWguMmwuMy4yYy4xLjEuMi41LDAsLjVoLS4yYzAsLjEtLjEuMS0uMi4ycy0uMi0uMy0uMi0uNEgxNDhsLjQtLjJabTAsMCIvPjxwYXRoIGNsYXNzPSJtIiBkPSJNMTQ2LjUsMTcxLjZoLjJ2LS4yYS42LjYsMCwwLDEsLjYtLjNsLjQuMi40LjNoMGMwLS4yLS4xLS4xLS4yLS4ycy0uMS0uMS0uMS0uMmwtLjUtLjVjMC0uMS4xLS4yLjEtLjNWMTcwYTEuMSwxLjEsMCwwLDEtLjcuMywxLjgsMS44LDAsMCwwLS40LDF2LjNabTAsMCIvPjxwYXRoIGNsYXNzPSJtIiBkPSJNMTQ4LjYsMTcxLjZoLjFsLS4yLS45di0uMmgtLjFjMC0uMS4xLS4yLDAtLjRoLS4xYy0uMi40LS40LjQtLjQuNXMuMS4zLjQuNWwuMi4yYS41LjUsMCwwLDEsLjIuNFptMCwwIi8+PHBhdGggY2xhc3M9Im0iIGQ9Ik0xNDguOCwxNzEuNGguM2EuMS4xLDAsMCwxLC4xLjFoLjFzLjEuMSwwLC4xbC0uMi4yaC4xYS4yLjIsMCwwLDAsLjItLjJ2LS4yaC4xcy0uMS0uMSwwLS4xLjEsMCwwLC4xaC4xdi4yaDBsLS4zLS44di0uMmEuOC44LDAsMCwwLS40LS43aC0uMnYuM2wuMy4zaC0uNnYuMmwuMi44Wm0wLDAiLz48cGF0aCBjbGFzcz0ibSIgZD0iTTE0OS45LDE2Ny45di41aC40Yy0uMS0uMiwwLS4yLDAtLjJsLS40LS40Wm0wLDAiLz48cGF0aCBjbGFzcz0icCIgZD0iTTE0Ni45LDE2Ni41aC4ydi41aC4xcy0uNS4yLS42LjRoLS4xbC4yLS4yaC0uM2wuNS0uNi0uNC40aC0uMWwuMy0uMmgtLjRsLjYtLjRabTAsMCIvPjxwYXRoIGNsYXNzPSJwIiBkPSJNMTQ3LjcsMTY3LjR2LjRoLS4zbC4yLS4zWm0wLDAiLz48cGF0aCBjbGFzcz0icCIgZD0iTTE0Ny42LDE2Ny4ydi4ybC0uMy4zYS4zLjMsMCwwLDEtLjEuMmgtLjJabTAsMCIvPjxwYXRoIGNsYXNzPSJwIiBkPSJNMTQ3LjYsMTY3LjFoMGEyLjEsMi4xLDAsMCwxLS40LjZ2LjJoLS4yYTIuMywyLjMsMCwwLDEsLjUtLjdoLjJabTAsMCIvPjxwYXRoIGNsYXNzPSJwIiBkPSJNMTQ3LjIsMTY3LjFoLjJhNC42LDQuNiwwLDAsMC0uNy43aDBhLjEuMSwwLDAsMS0uMS4xaC0uMmEyLjYsMi42LDAsMCwxLC44LS42Wm0wLDAiLz48cGF0aCBjbGFzcz0icCIgZD0iTTE0Ny43LDE2Ny4xaC4xdi4yaDBabTAsMCIvPjxwYXRoIGNsYXNzPSJwIiBkPSJNMTQ3LjUsMTY2LjRhMS4yLDEuMiwwLDAsMSwuOC41cS4xLjMsMCwuM2MtLjEsMCwwLS4yLS4xLS4zYS4yLjIsMCwwLDAtLjItLjJoLS40Wm0wLDAiLz48cGF0aCBjbGFzcz0icCIgZD0iTTE0Ny40LDE2Ni40di4zaC0uMXYtLjNabTAsMCIvPjxwYXRoIGNsYXNzPSJtIiBkPSJNMTQ4LjcsMTY5Ljl2MFptMCwwIi8+PHBhdGggY2xhc3M9ImsiIGQ9Ik0xNDguNywxNjkuNXYuNGgtLjF2LS40Wm0wLDAiLz48cGF0aCBjbGFzcz0iayIgZD0iTTE1MC4xLDE2OS4xYy4xLjEsMCwuNC0uMS42czAtLjQsMC0uNlptMCwwIi8+PHBhdGggY2xhc3M9Im4iIGQ9Ik0xNDAuMSwxNzUuNGgwWm0wLDAiLz48cGF0aCBjbGFzcz0ibiIgZD0iTTEzOS45LDE3NC41aC0uMmEuNy43LDAsMCwwLC4xLjZzLS4yLjEtLjMsMGEyLDIsMCwwLDEtLjItMS4xaC40bC4yLjVabTAsMCIvPjxwYXRoIGNsYXNzPSJuIiBkPSJNMTQwLjIsMTc1LjJhMi4xLDIuMSwwLDAsMSwuNCwxLjRjMCwuMS0uMS4yLS4zLjJhLjIuMiwwLDAsMS0uMy0uMWMuMy4xLjUtLjEuNC0uNHMuMS0uMiwwLS40LS4xLjItLjEuM2gtLjJjLjIsMCwuMi0uMi4xLS40bC0uMi4yaDB2LS4yaC4ydi0uM1ptMCwwIi8+PHBhdGggY2xhc3M9Im4iIGQ9Ik0xNDAuNCwxNzYuOWMuMiwwLC4zLS4xLjMtLjJzLS4xLjMtLjMuM2EuMi4yLDAsMCwxLS40LS4yWm0wLDAiLz48cGF0aCBjbGFzcz0ibiIgZD0iTTE0MC40LDE3N2gwWm0wLDAiLz48cGF0aCBjbGFzcz0ibiIgZD0iTTE0MC41LDE3Ny4zaC4yYS4yLjIsMCwwLDEtLjIuMlptMCwwIi8+PHBhdGggY2xhc3M9Im4iIGQ9Ik0xNDAuNiwxNzcuNWguMXYuMlptMCwwIi8+PHBhdGggY2xhc3M9Im4iIGQ9Ik0xMzcsMTY2LjZjLS4xLS4yLDAtLjIsMC0uMnMuMiwwLC4xLjJabTAsMCIvPjxwYXRoIGNsYXNzPSJuIiBkPSJNMTM3LjMsMTY2LjloLS40YzAtLjEsMC0uMS4xLS4xaC40di0uMmgtLjJabTAsMCIvPjxwYXRoIGNsYXNzPSJuIiBkPSJNMTM3LjYsMTY2LjljLjEsMCwuMi4yLjIuM2wtLjIuMmgtLjNhLjQuNCwwLDAsMS0uMS0uM1ptMCwwIi8+PHBhdGggY2xhc3M9Im4iIGQ9Ik0xMzYuOSwxNjYuOWMwLC4xLDAsLjMuMi4zaC4xYS4xLjEsMCwwLDAsLjEuMUgxMzd2LS4ybC0uMi4yaC0uMWwtLjMtLjJoMFptMCwwIi8+PHBhdGggY2xhc3M9Im4iIGQ9Ik0xMzYuOSwxNjcuNWwuNC4zaC0uMWwtLjMtLjNabTAsMCIvPjxwYXRoIGNsYXNzPSJuIiBkPSJNMTM3LjcsMTY3LjRoLjFzLjEuMy4zLjJoLS41di4yaC0uM2MuMiwwLC4yLS4zLjItLjNoLjNabTAsMCIvPjxwYXRoIGNsYXNzPSJuIiBkPSJNMTM4LDE2Ny40aDBabTAsMCIvPjxwYXRoIGNsYXNzPSJuIiBkPSJNMTM4LjEsMTY2LjNoLjFsLS4yLjIuMi0uMmgwbC0uMi4yaDBhLjIuMiwwLDAsMC0uMi4yaC0uMWEuMS4xLDAsMCwwLC4xLS4xYzAtLjEtLjEtLjIsMC0uMmguMWEuMy4zLDAsMCwwLDAtLjRabTAsMCIvPjxwYXRoIGNsYXNzPSJuIiBkPSJNMTM3LjUsMTY2LjRjLS4xLS4xLDAtLjEsMC0uMnMuMSwwLC4xLjJabTAsMCIvPjxwYXRoIGNsYXNzPSJuIiBkPSJNMTM3LjIsMTY2LjRjLS4yLS4yLDAtLjMsMC0uM3MuMi0uMS4yLjJabTAsMCIvPjxwYXRoIGNsYXNzPSJuIiBkPSJNMTM5LjUsMTczLjRhLjEuMSwwLDAsMSwwLC4yaC0uMXYtLjNabTAsMCIvPjxwYXRoIGNsYXNzPSJuIiBkPSJNMTM3LjksMTY4LjdoLjFsMS4yLDMuOGMuMS4xLDAsLjItLjEuMmgtLjJabTAsMCIvPjxwYXRoIGNsYXNzPSJuIiBkPSJNMTM3LjgsMTY3LjhjLjEsMCwuMi4xLjIuM3MtLjEuMi0uMy4ybC0uMi0uMy4zLS4yWm0wLDAiLz48cGF0aCBjbGFzcz0ibiIgZD0iTTEzNy43LDE2OC40aC40bC0uMi4yaC0uMlptMCwwIi8+PHBhdGggY2xhc3M9Im4iIGQ9Ik0xMzkuMiwxNzIuN2MuMSwwLC4xLS4xLjEtLjJhLjIuMiwwLDAsMS0uMS4zYy0uMiwwLS4zLDAtLjQtLjJabTAsMCIvPjxwYXRoIGNsYXNzPSJuIiBkPSJNMTM5LjMsMTcyLjloMFptMCwwIi8+PHBhdGggY2xhc3M9Im4iIGQ9Ik0xMzkuNiwxNzMuMmMuMS4yLDAsLjUtLjIuNXMtLjQsMC0uNC0uMy4xLS4yLDAtLjRsLjIuMmMuMS0uMS4yLS4yLjEtLjNsLjMuM1ptMCwwIi8+PHBhdGggY2xhc3M9Im4iIGQ9Ik0xMzkuNCwxNzMuOGMuMiwwLC4zLS4xLjMtLjJzMCwuMy0uMi40LS40LDAtLjQtLjJabTAsMCIvPjxwYXRoIGNsYXNzPSJuIiBkPSJNMTM3LjgsMTY2LjdoMFptMCwwIi8+PHBhdGggY2xhc3M9Im4iIGQ9Ik0xMzcuMywxNjYuNmgwWm0wLDAiLz48cGF0aCBjbGFzcz0ibiIgZD0iTTEzNy40LDE2Ni41aDBabTAsMCIvPjxwYXRoIGQ9Ik0xNDIuMiwxNTguMmMuMi0uNC0uMi0uNi0uMS0uOHMuNC40LjEuOFptMCwwIi8+PHBhdGggY2xhc3M9Im4iIGQ9Ik0xNDAsMTc0LjRoMGMuMS0uMS4xLS4xLjIsMFptMCwwIi8+PHBhdGggY2xhc3M9Im4iIGQ9Ik0xMzkuMiwxNzQuOGMuMS4yLS4xLjItLjIuNGguMmMtLjEsMCwwLDAtLjEuMWguMWMwLS4xLDAtLjEuMS0uMWguNXYuMmMuMS4yLDAsLjItLjIuMnMtLjMtLjItLjQtLjNIMTM5Yy0uMy0uMiwwLS40LjItLjVabTAsMCIvPjxwYXRoIGNsYXNzPSJuIiBkPSJNMTM5LjIsMTc1LjV2LjJoLjF2LjJjMC0uMS4xLS4xLjIsMGguNHYuMmMtLjEuMi0uMi4yLS4zLjFsLS42LS4zdi0uM1ptMCwwIi8+PHBhdGggY2xhc3M9Im4iIGQ9Ik0xNDAuMiwxNzYuNWMtLjEuMi0uNCwwLS40LS4xaC0uMmEuMS4xLDAsMCwxLC4xLS4xaC4yYy4xLDAsLjEsMCwuMS0uMXMuNC4yLjIuM1ptMCwwIi8+PHBhdGggY2xhc3M9Im4iIGQ9Ik0xMzkuNiwxNzYuMmgwbC0uMi0uMlptMCwwIi8+PHBhdGggY2xhc3M9Im4iIGQ9Ik0xNTcuMiwxNzYuOGEuOS45LDAsMCwxLS42LjZjMC0uMS0uMS0uMS0uMS0uMnMtLjEtLjItLjMtLjIuMS4xLDAsLjMtLjIuMS0uMS4zaC0uMmMwLS4yLjEtLjUtLjItLjVhLjMuMywwLDAsMC0uMy0uM2MuMSwwLC4xLjIuMS4ycy0uMy4yLS4zLjRoLS4xYTEuOCwxLjgsMCwwLDEtLjctMSwxMi42LDEyLjYsMCwwLDEsMi44LjRabTAsMCIvPjxwYXRoIGNsYXNzPSJuIiBkPSJNMTU3LjQsMTc1LjloLTFjMC0uNC4xLS43LjEtMS4xYTEuNCwxLjQsMCwwLDEsLjksMS4yWm0wLDAiLz48cGF0aCBjbGFzcz0ibiIgZD0iTTE1Ni4zLDE3My44YzAsLjIuMywwLC4zLDB2LjRoLS4zYy0uMiwwLDAsLjMsMCwuM2gtLjRsLjItLjNjMC0uMi0uMywwLS40LDB2LS40bC4zLjJjLjEsMCwwLS4zLS4xLS40aC4zWm0wLDAiLz48cGF0aCBjbGFzcz0ibiIgZD0iTTE1Ni40LDE3NC41aDBjMCwuNC0uMS44LS4xLDEuMmwxLjEuM2gwbC0xLjItLjJhNSw1LDAsMCwxLC4yLTEuMmMwLS4xLS4xLS4xLDAtLjFzMC0uMSwwLS4xWm0wLDAiLz48cGF0aCBjbGFzcz0ibiIgZD0iTTE1NC4zLDE3NS43aDEuM2MuMS0uNC4xLS44LjItMS4yaC4xbC0uMiwxLjMtMS4zLS4yaC0uMVptMCwwIi8+PHBhdGggY2xhc3M9Im4iIGQ9Ik0xNTYsMTc2LjFoLS4xbC0uMi0uMmguMmMuMSwwLC4xLjEuMS4yWm0wLDAiLz48cGF0aCBjbGFzcz0ibyIgZD0iTTE1NS45LDE3Ni4yaDBabTAsMCIvPjxwYXRoIGNsYXNzPSJuIiBkPSJNMTU2LjQsMTc2LjJjMCwuMS0uMS4xLS4yLjF2LS4yaC4ydi4yWm0wLDAiLz48cGF0aCBjbGFzcz0ibyIgZD0iTTE1Ni4yLDE3Ni4zaDBabTAsMCIvPjxwYXRoIGNsYXNzPSJuIiBkPSJNMTU2LjgsMTc2LjJhLjIuMiwwLDAsMS0uMi4yYy0uMSwwLS4xLS4xLS4xLS4yaC4zWm0wLDAiLz48cGF0aCBjbGFzcz0ibyIgZD0iTTE1Ni42LDE3Ni4zYy4xLjEuMSwwLC4xLS4xczAsLjEtLjEuMVptMCwwIi8+PHBhdGggY2xhc3M9Im4iIGQ9Ik0xNTcsMTc2LjJjLjEsMCwuMiwwLC4yLjFsLS4yLjItLjItLjJjLjEtLjEuMS0uMi4yLS4xWm0wLDAiLz48cGF0aCBjbGFzcz0ibyIgZD0iTTE1NywxNzYuNGgwWm0wLDAiLz48cGF0aCBjbGFzcz0ibiIgZD0iTTE1NC45LDE3NmEuMi4yLDAsMCwxLS4yLjJWMTc2YS4yLjIsMCwwLDEsLjItLjJjLjEsMCwuMS4xLjEuMlptMCwwIi8+PHBhdGggY2xhc3M9Im8iIGQ9Ik0xNTQuNywxNzYuMWgwWm0wLDAiLz48cGF0aCBjbGFzcz0ibiIgZD0iTTE1NS4zLDE3NmwtLjIuMmMtLjEsMC0uMS0uMS0uMS0uMmguM1ptMCwwIi8+PHBhdGggY2xhc3M9Im8iIGQ9Ik0xNTUuMSwxNzYuMWgwWm0wLDAiLz48cGF0aCBjbGFzcz0ibiIgZD0iTTE1NS42LDE3Ni4xaC0uMWwtLjItLjJoLjJjLjEsMCwuMi4xLjEuMlptMCwwIi8+PHBhdGggY2xhc3M9Im8iIGQ9Ik0xNTUuNSwxNzYuMmgwWm0wLDAiLz48cGF0aCBjbGFzcz0ibiIgZD0iTTE1Ni4zLDE3NC42bC0uMi4yYy0uMSwwLS4yLS4xLS4xLS4yczAtLjIuMS0uMmwuMi4yWm0wLDAiLz48cGF0aCBjbGFzcz0ibyIgZD0iTTE1Ni4xLDE3NC43aDBabTAsMCIvPjxwYXRoIGNsYXNzPSJuIiBkPSJNMTU2LjIsMTc1aC0uM2wuMi0uMmMuMSwwLC4xLjEuMS4yWm0wLDAiLz48cGF0aCBjbGFzcz0ibyIgZD0iTTE1Ni4xLDE3NS4xaDBabTAsMCIvPjxwYXRoIGNsYXNzPSJuIiBkPSJNMTU2LjIsMTc1LjRIMTU2Yy0uMSwwLS4yLS4xLS4xLS4yczAtLjEuMS0uMWEuMi4yLDAsMCwxLC4yLjJabTAsMCIvPjxwYXRoIGNsYXNzPSJvIiBkPSJNMTU2LDE3NS40aDBabTAsMCIvPjxwYXRoIGNsYXNzPSJuIiBkPSJNMTU2LjEsMTc1LjdhLjIuMiwwLDAsMS0uMi4yYy0uMSwwLS4xLS4xLS4xLS4ycy4xLS4yLjItLjFabTAsMCIvPjxwYXRoIGNsYXNzPSJvIiBkPSJNMTU2LDE3NS44YS4xLjEsMCwwLDAsLjEtLjFabTAsMCIvPjxwYXRoIGNsYXNzPSJvIiBkPSJNMTU3LjQsMTc2LjVoMFptMCwwIi8+PHBhdGggY2xhc3M9Im4iIGQ9Ik0xNTcuNSwxNzYuNWgtLjNsLjItLjJjLjEuMS4yLjIuMS4zWm0wLDAiLz48cGF0aCBjbGFzcz0ibyIgZD0iTTE1NC4zLDE3Ni4xaDBabTAsMCIvPjxwYXRoIGNsYXNzPSJuIiBkPSJNMTU0LjQsMTc1LjhjLjEsMCwuMS4xLjEuMmgtLjJjLS4xLDAtLjEtLjEtLjEtLjJabTAsMCIvPjxwYXRoIGNsYXNzPSJuIiBkPSJNMTU2LjIsMTc1Ljd2LS4yaC4xWm0wLDAiLz48cGF0aCBjbGFzcz0ibiIgZD0iTTE1Ni4yLDE3NS4zYzAtLjEsMC0uMS0uMS0uMWguMVptMCwwIi8+PHBhdGggY2xhc3M9Im4iIGQ9Ik0xNTYuMywxNzQuOWgwWm0wLDAiLz48cGF0aCBjbGFzcz0ibiIgZD0iTTE1NS45LDE3NC43aDBabTAsMCIvPjxwYXRoIGNsYXNzPSJuIiBkPSJNMTU1LjksMTc1LjFabTAsMCIvPjxwYXRoIGNsYXNzPSJuIiBkPSJNMTU1LjgsMTc1LjRoMFptMCwwIi8+PHBhdGggY2xhc3M9Im4iIGQ9Ik0xNTUuOCwxNzUuOGgwWm0wLDAiLz48cGF0aCBjbGFzcz0ibiIgZD0iTTE1NS40LDE3NS45aDBabTAsMCIvPjxwYXRoIGNsYXNzPSJuIiBkPSJNMTU1LDE3NS44aDBabTAsMCIvPjxwYXRoIGNsYXNzPSJuIiBkPSJNMTU0LjYsMTc1LjhoMFptMCwwIi8+PHBhdGggY2xhc3M9Im4iIGQ9Ik0xNTQuNSwxNzYuMmgwWm0wLDAiLz48cGF0aCBjbGFzcz0ibiIgZD0iTTE1NC44LDE3Ni4yaDBabTAsMCIvPjxwYXRoIGNsYXNzPSJuIiBkPSJNMTU1LjIsMTc2LjJoMFptMCwwIi8+PHBhdGggY2xhc3M9Im4iIGQ9Ik0xNTUuNiwxNzYuMmguMXYuMlptMCwwIi8+PHBhdGggY2xhc3M9Im4iIGQ9Ik0xNTUuOSwxNzYuM2EuMS4xLDAsMCwwLC4xLS4xaC0uMVptMCwwIi8+PHBhdGggY2xhc3M9Im4iIGQ9Ik0xNTYuMywxNzYuNGgwWm0wLDAiLz48cGF0aCBjbGFzcz0ibiIgZD0iTTE1Ni43LDE3Ni40aC4xdi4yWm0wLDAiLz48cGF0aCBjbGFzcz0ibiIgZD0iTTE1Ny4xLDE3Ni41aDBabTAsMCIvPjxwYXRoIGNsYXNzPSJuIiBkPSJNMTU3LjMsMTc2LjJhLjEuMSwwLDAsMC0uMS4xYzAtLjEsMC0uMS0uMS0uMlptMCwwIi8+PHBhdGggY2xhc3M9Im4iIGQ9Ik0xNTYuOSwxNzYuMWgwWm0wLDAiLz48cGF0aCBjbGFzcz0ibiIgZD0iTTE1Ni41LDE3NmgwWm0wLDAiLz48cGF0aCBjbGFzcz0ibiIgZD0iTTE1Ni4xLDE3Nmgwdi4yWm0wLDAiLz48cGF0aCBjbGFzcz0ibiIgZD0iTTE1NS43LDE3NC42Yy0uMS4zLS4xLjctLjIsMWgtMWExLjMsMS4zLDAsMCwxLDEuMi0uOVptMCwwIi8+PHBhdGggY2xhc3M9Im4iIGQ9Ik0xNTcuNCwxNzYuNmgtLjFhMTUuNCwxNS40LDAsMCwwLTMtLjQuMS4xLDAsMCwxLS4xLS4xaC4yYTE0LjUsMTQuNSwwLDAsMSwyLjkuNFptMCwwIi8+PHBhdGggY2xhc3M9Im4iIGQ9Ik0xNTYuNCwxNzcuN2gtLjJjLS4xLS4xLS4xLS40LjItLjNhLjIuMiwwLDEsMSwwLC4zWm0wLDAiLz48cGF0aCBjbGFzcz0ibiIgZD0iTTE1Ni40LDE3Ny4yaDBabTAsMCIvPjxwYXRoIGNsYXNzPSJuIiBkPSJNMTU1LjYsMTc3aDBabTAsMCIvPjxwYXRoIGNsYXNzPSJuIiBkPSJNMTU2LDE3Ny44bC0uMi4yYy0uMS4xLS4zLDAtLjYtLjFoLjVjLjEsMCwwLS4xLjEtLjFoLjFjLjEsMCwuMSwwLC4xLjFabTAsMCIvPjxwYXRoIGNsYXNzPSJuIiBkPSJNMTUxLjEsMTcxLjNhLjcuNywwLDAsMCwuNC41LDEuNiwxLjYsMCwwLDEsLjMtMS42aC0uM2ExLjUsMS41LDAsMCwwLS4yLjgsMSwxLDAsMCwxLC4xLS44bC0uMi0uMnYxLjJabTAsMCIvPjxwYXRoIGNsYXNzPSJuIiBkPSJNMTQ2LjEsMTc1LjNjLS4zLDAtLjQtLjEtLjYuMWEuNy43LDAsMCwxLC42LS40LDEsMSwwLDAsMCwuNC0uOWMuMS4zLjIsMS4zLS40LDEuMlptMCwwIi8+PHBhdGggY2xhc3M9Im4iIGQ9Ik0xNDQuOSwxNzAuNGEuNy43LDAsMCwxLS41LjQsMS44LDEuOCwwLDAsMCwuMi0xLjZsLjIuMnYuOGEyLjUsMi41LDAsMCwwLC4xLS44bC4yLS4yWm0wLDAiLz48cGF0aCBjbGFzcz0ibiIgZD0iTTE1MS45LDE3NC43bC0uMi0uMmMuMS4yLDAsLjUsMCwuN3MuMS4yLjIuM3YtLjJhMS45LDEuOSwwLDAsMSwuMi0uN3YtLjNhLjYuNiwwLDAsMS0uMS40Wm0wLDAiLz48cGF0aCBjbGFzcz0ibiIgZD0iTTE1MCwxNzMuMWgtLjFsLjQuMlptMCwwIi8+PHBhdGggY2xhc3M9Im4iIGQ9Ik0xNTAuMSwxNzMuMWwuNS4zLS44LS4yYzAsLjEtLjIuMy0uMy40YTEuNSwxLjUsMCwwLDEsMS43LjUsMi42LDIuNiwwLDAsMC0uOC0xLjFabTAsMCIvPjxwYXRoIGNsYXNzPSJuIiBkPSJNMTUwLjYsMTcyLjhsLjMuMi0uMi0uMlptMCwwIi8+PHBhdGggY2xhc3M9Im4iIGQ9Ik0xNTAuNywxNzIuN2wuNS41LS42LS4zaC0uMWEzLjYsMy42LDAsMCwwLDEuMy42LDIuNCwyLjQsMCwwLDAtMS0xWm0wLDAiLz48cGF0aCBjbGFzcz0ibiIgZD0iTTE1MS4yLDE3Mi44bC4yLjJoLjRsLS4zLS4yWm0wLDAiLz48cGF0aCBjbGFzcz0ibiIgZD0iTTE1MSwxNzEuOGEuOS45LDAsMCwwLC4zLjUuMy4zLDAsMCwxLS4zLS4zYy0uMS4zLS4xLjQtLjIuNWwuMy4yYS45LjksMCwwLDAsMS4yLS4xLjkuOSwwLDAsMS0xLjEsMCwuNy43LDAsMCwwLC45LDAsLjguOCwwLDAsMS0uOC0uN2wtLjMtLjR2LjNabTAsMCIvPjxwYXRoIGNsYXNzPSJuIiBkPSJNMTUxLjYsMTcyLjlsLjYuNC0uNy0uMi4yLjMuOC40YS44LjgsMCwwLDAtLjQtLjlabTAsMCIvPjxwYXRoIGNsYXNzPSJuIiBkPSJNMTUyLjIsMTcyLjlhLjkuOSwwLDAsMSwuNC41LjguOCwwLDAsMSwuMSwxLjIuNS41LDAsMCwwLC40LjZjLS4zLDAtLjQtLjItLjQtLjVzLS4xLjUuMS42LjQuMS41LS4xLjEtMS0uMS0xLjZhMS4yLDEuMiwwLDAsMC0uOS0uOFptMCwwIi8+PHBhdGggY2xhc3M9Im4iIGQ9Ik0xNTIuMSwxNzMuNmEuOC44LDAsMCwxLC4yLjVsLS40LS41aC0uMmExLjYsMS42LDAsMCwxLC41LDEuMi44LjgsMCwwLDAsLjMtMWwtLjQtLjJabTAsMCIvPjxwYXRoIGNsYXNzPSJuIiBkPSJNMTUyLDE3My42aC0uMmwuMy4zWm0wLDAiLz48cGF0aCBjbGFzcz0ibiIgZD0iTTE1MS42LDE3NGwtLjYtLjRjLjEsMCwuMy41LjMuNWExLjUsMS41LDAsMCwxLC42LjVjLjEtLjctLjItMS0uNy0xLjFsLjQuNVptMCwwIi8+PHBhdGggY2xhc3M9Im4iIGQ9Ik0xNTAuOCwxNzMuM3YuMmEuOS45LDAsMCwxLC41LjNsLS4zLS40Wm0wLDAiLz48cGF0aCBjbGFzcz0ibiIgZD0iTTE1MSwxNzQuOWMtLjEuMi0uMy4zLS4yLjdzLjMtLjMuNC0uNmExLjIsMS4yLDAsMCwwLS40LTEuMiwxLjQsMS40LDAsMCwxLC4yLDEuMVptMCwwIi8+PHBhdGggY2xhc3M9Im4iIGQ9Ik0xNDkuNiwxNzMuN2MuNiwwLDEsLjMsMSwuOGEuNi42LDAsMCwxLS43LjZjMCwuMS4xLjIuNC4yYS44LjgsMCwwLDEtLjYtLjIuNi42LDAsMCwwLDEsLjEsMSwxLDAsMCwwLS40LTEuNi42LjYsMCwwLDAtLjcuMVptMCwwIi8+PHBhdGggY2xhc3M9Im4iIGQ9Ik0xNTEuMiwxNzQuMmEuNy43LDAsMCwxLC4xLjVjMCwuNS0uMi45LjIsMS4xdi0uM2EyLjIsMi4yLDAsMCwwLC4yLTFsLS4yLS4yYy4xLjIsMCwuNSwwLC43czAtLjUtLjEtLjhabTAsMCIvPjxwYXRoIGNsYXNzPSJuIiBkPSJNMTQ5LjcsMTczLjFsLS40LjRhLjguOCwwLDAsMSwuMi0uNGgtLjJsLS41LDEuMWEzLjIsMy4yLDAsMCwwLDEtMVptMCwwIi8+PHBhdGggY2xhc3M9Im4iIGQ9Ik0xNDguNiwxNzQuNGMtLjUuNS0uNCwxLjIsMCwxLjNzLjQsMCwuNi4yYTEuNiwxLjYsMCwwLDAtLjUtLjZjLS4yLS4yLS4zLS40LS4xLS45Wm0wLDAiLz48cGF0aCBjbGFzcz0ibiIgZD0iTTE0Ni43LDE4MC4zYS43LjcsMCwwLDAsLjUtLjQuNi42LDAsMCwxLS4xLS40aC4yYTMuNywzLjcsMCwwLDAsLjEtMS4xLDIuMSwyLjEsMCwwLDEsMCwxLjFoLjFhMTMuNCwxMy40LDAsMCwwLC4xLTIuMSw2LjEsNi4xLDAsMCwxLS4xLTEuOSwxNC4zLDE0LjMsMCwwLDAtLjQsMi4yLDExLjUsMTEuNSwwLDAsMS0uNCwyLjJjMC0uNS4zLTIsLjMtMi4yYTguNiw4LjYsMCwwLDAsLjItMi4yLDYuNCw2LjQsMCwwLDEtLjYsMS44LDcuMyw3LjMsMCwwLDAtLjUsMmguMWMwLS4zLjItLjguMi0xcy0uMS44LS4xLDFoLjNsLS4zLjRhLjYuNiwwLDAsMCwuNC41Wm0wLDAiLz48cGF0aCBjbGFzcz0ibiIgZD0iTTE0Ny45LDE3Ny4xYTcuNiw3LjYsMCwwLDEsLjMsMS42YzAsLjctLjQsMS4xLTEsMWwuNS41YTEuMiwxLjIsMCwwLDAsMS4yLS4ydi0uMmMtLjEtLjItLjMtLjEtLjQsMHMuMi0uNy42LS43di0uNGMtLjQtLjEtLjQtLjUtLjQtLjdoLjJhNS4xLDUuMSwwLDAsMC0uNy0xLjUsNS45LDUuOSwwLDAsMS0uNi0xLjQsNi4yLDYuMiwwLDAsMCwuMiwxLjlabTAsMCIvPjxwYXRoIGQ9Ik0xNDguNiwxNzguNGExLjQsMS40LDAsMCwxLS42LDEuNSwxLjMsMS4zLDAsMCwwLC43LTEuNSw0LjQsNC40LDAsMCwwLS43LTEuOSw2LDYsMCwwLDEsLjYsMS45Wm0wLDAiLz48cGF0aCBkPSJNMTQ5LjksMTgwYTEuMSwxLjEsMCwwLDAsLjgtMS4xbC40LjJhLjUuNSwwLDAsMC0uNS0uMywxLjIsMS4yLDAsMCwxLS43LDEuMlptMCwwIi8+PHBhdGggZD0iTTE0OS4xLDE3OC40YS40LjQsMCwwLDAsLjctLjFjLS4xLjItLjUuMi0uNy4xWm0wLDAiLz48cGF0aCBkPSJNMTQ5LjUsMTc3YTEuNywxLjcsMCwwLDEsLjgsMS45Yy0uMi43LS42LjctLjguNmEuNS41LDAsMCwwLC43LS4xLDEuNywxLjcsMCwwLDAtLjQtMi4zbC0xLjItLjkuOS44Wm0wLDAiLz48cGF0aCBkPSJNMTUwLjksMTc4aC0uMWMtLjItLjEsMCwuMS4xLjFabTAsMCIvPjxwYXRoIGQ9Ik0xNTEuMSwxNzguMWEuNC40LDAsMCwwLC41LS41LjguOCwwLDAsMS0uNS41Wm0wLDAiLz48cGF0aCBkPSJNMTUxLjMsMTc5LjRhLjcuNywwLDAsMC0uNS0xYy40LjIuNS41LjUsMVptMCwwIi8+PHBhdGggY2xhc3M9Im4iIGQ9Ik0xNDguNCwxNzRhMS41LDEuNSwwLDAsMC0uMywxLjIsMS4yLDEuMiwwLDAsMSwuNi0xLDEuOSwxLjksMCwwLDAsLjMtLjhsLS42LjZabTAsMCIvPjxwYXRoIGNsYXNzPSJuIiBkPSJNMTQ5LDE3M2wtLjMuNC4yLS40aC0uM2MwLC40LS4xLjctLjEsMWwuMy0uMy40LS42Wm0wLDAiLz48cGF0aCBjbGFzcz0ibiIgZD0iTTE0OSwxNzNoLS4xdi4yWm0wLDAiLz48cGF0aCBjbGFzcz0ibiIgZD0iTTE0OS42LDE3My4xaDBsLS4yLjJabTAsMCIvPjxwYXRoIGNsYXNzPSJuIiBkPSJNMTQ2LjcsMTczLjdhMS41LDEuNSwwLDAsMSwwLDEuMywxLjIsMS4yLDAsMCwwLS4zLTEuMWMwLS4xLS4xLS43LS4xLS45YTQuMyw0LjMsMCwwLDAsLjQuN1ptMCwwIi8+PHBhdGggY2xhc3M9Im4iIGQ9Ik0xNDUuNywxNzMuMWEuOS45LDAsMCwwLTEuMi41Yy0uMS40LjEuOC41LjhoLS40YS42LjYsMCwwLDAsLjYtLjEuNi42LDAsMCwxLTEtLjEsMSwxLDAsMCwxLC45LTEuNGwuNi4yWm0wLDAiLz48cGF0aCBjbGFzcz0ibiIgZD0iTTE0My45LDE3MS45YS43LjcsMCwwLDAtLjYuMmguOGwtLjQuMi0uOS4yYTEsMSwwLDAsMSwuNy0uN2wuNC4yWm0wLDAiLz48cGF0aCBjbGFzcz0ibiIgZD0iTTE0NC40LDE3MS45aDBabTAsMCIvPjxwYXRoIGNsYXNzPSJuIiBkPSJNMTQzLjQsMTcyLjRoMFptMCwwIi8+PHBhdGggY2xhc3M9Im4iIGQ9Ik0xNDQuOSwxNzAuOWwtLjUuNWEuNC40LDAsMCwwLC40LS4zdi42aC0uM2MtLjYuMS0xLS4xLTEuMS0uNGEuNy43LDAsMCwwLDEsLjIuOC44LDAsMCwxLS44LS4yLjcuNywwLDAsMCwxLS41bC4zLS4zWm0wLDAiLz48cGF0aCBjbGFzcz0ibiIgZD0iTTE0NC45LDE3MS45bC0uNi4zaC43YTEuOSwxLjksMCwwLDEtMS40LjIsNS4yLDUuMiwwLDAsMSwxLjItLjcuMy4zLDAsMCwwLC4xLjJabTAsMCIvPjxwYXRoIGNsYXNzPSJuIiBkPSJNMTQ0LjksMTcyaC0uM2wuMy0uMlptMCwwIi8+PHBhdGggY2xhc3M9Im4iIGQ9Ik0xNDQuNywxNzIuNGgtLjNsLS41LjIuNC0uMlptMCwwIi8+PHBhdGggY2xhc3M9Im4iIGQ9Ik0xNDMuNiwxNzIuOWwuOC0uMy0uNC41YTEuMSwxLjEsMCwwLDAtLjguMy45LjksMCwwLDEsMS0uOWwtLjYuNFptMCwwIi8+PHBhdGggY2xhc3M9Im4iIGQ9Ik0xNDMuMywxNzIuNGMtLjEsMC0uMi4yLS4zLjRsLjUtLjNoLjJhMS41LDEuNSwwLDAsMC0uOCwxLC44LjgsMCwwLDEsMC0xWm0wLDAiLz48cGF0aCBjbGFzcz0ibiIgZD0iTTE0Mi44LDE3Mi41YS44LjgsMCwwLDAsLjEsMS4xdi4zYS43LjcsMCwwLDEtLjUuNCwxLjMsMS4zLDAsMCwwLC4xLS44Yy0uMS0uNS0uMy0xLC4yLTEuM3YuM1ptMCwwIi8+PHBhdGggY2xhc3M9Im4iIGQ9Ik0xNDMuMiwxNzMuNWguMmMtLjEuMS0uMS41LS4yLjdsLS4yLjJ2LS4yYS44LjgsMCwwLDAsMC0uN2wuMi0uNHYuNVptMCwwIi8+PHBhdGggY2xhc3M9Im4iIGQ9Ik0xNDQsMTczLjJsLS4yLjRjLS4xLjUtLjEuOS0uNSwxdi0uMmEzLjEsMy4xLDAsMCwxLC4yLTEuMWguMmExLjksMS45LDAsMCwwLS4yLjdjLjEtLjMuMS0uNS4zLS43Wm0wLDAiLz48cGF0aCBjbGFzcz0ibiIgZD0iTTE0NCwxNzMuOWMwLC4zLjIuNCwwLC43cy0uMi0uMy0uMi0uNmExLDEsMCwwLDEsLjctMSwxLjEsMS4xLDAsMCwwLS41LjlabTAsMCIvPjxwYXRoIGNsYXNzPSJuIiBkPSJNMTQ1LjUsMTcyLjVabTAsMCIvPjxwYXRoIGNsYXNzPSJuIiBkPSJNMTQ1LjQsMTcyLjRsLS42LjJoLjhjMCwuMS4xLjQuMi40YTEuNSwxLjUsMCwwLDAtMS43LjEsMi42LDIuNiwwLDAsMSwxLS45bC4zLjJabTAsMCIvPjxwYXRoIGNsYXNzPSJuIiBkPSJNMTQ1LjksMTcyLjVoMHYtLjFabTAsMCIvPjxwYXRoIGNsYXNzPSJuIiBkPSJNMTQ1LjgsMTcyLjVsLjMuNmExLjMsMS4zLDAsMCwxLS4xLS41aC4xbC4yLDEuMWE2LjMsNi4zLDAsMCwxLS43LTEuMlptMCwwIi8+PHBhdGggY2xhc3M9Im4iIGQ9Ik0xNDYuNCwxNzIuNmwuMi41di0uNWguMmEyLjgsMi44LDAsMCwwLS4xLjkuOC44LDAsMCwxLS4yLS40Yy0uMi0uMi0uMi0uNC0uMy0uNlptMCwwIi8+PHBhdGggY2xhc3M9Im4iIGQ9Ik0xNDYuNSwxNzIuNmgwdjBabTAsMCIvPjxwYXRoIGNsYXNzPSJuIiBkPSJNMTQ3LjUsMTc0LjVhMiwyLDAsMCwxLS40LS44LDMsMywwLDAsMS0uMi0xYy41LjIuNy43LjYsMS40cy41LTEuMSwxLTEuMmEyLjYsMi42LDAsMCwxLTEsMS42Wm0wLDAiLz48cGF0aCBjbGFzcz0ibiIgZD0iTTE0Ny40LDE3NS41YTUsNSwwLDAsMS0uNi0yLjYsMy41LDMuNSwwLDAsMCwuMywxLjEsMi4xLDIuMSwwLDAsMSwuMy43di40YS42LjYsMCwwLDAsLjEtLjRsLjUtLjUuNi0xLjFhNiw2LDAsMCwxLTEuMiwyLjRabTAsMCIvPjxwYXRoIGNsYXNzPSJuIiBkPSJNMTQ2LjQsMTc2LjlhNy4xLDcuMSwwLDAsMC0uOCwxLjVjLS4xLjYuMSwxLjEuNywxLjJhLjYuNiwwLDAsMS0uNi4zLDEuMSwxLjEsMCwwLDEtMS4xLS41di0uMmMuMS0uMi4zLS4xLjMsMHMuMS0uNy0uMy0uOGEuNC40LDAsMCwxLC4xLS4zYy4zLDAsLjUtLjQuNS0uNkgxNDVhNiw2LDAsMCwxLDEuMS0xLjIsNCw0LDAsMCwwLDEtMS4yLDUuNiw1LjYsMCwwLDEtLjcsMS44Wm0wLDAiLz48cGF0aCBkPSJNMTQ1LjMsMTc3LjlhMS43LDEuNywwLDAsMCwuMiwxLjYsMS4zLDEuMywwLDAsMS0uMy0xLjYsNS41LDUuNSwwLDAsMSwxLjMtMS43LDE3LjcsMTcuNywwLDAsMC0xLjIsMS43Wm0wLDAiLz48cGF0aCBjbGFzcz0ibiIgZD0iTTE0Ni43LDE3NS40bC0xLjMsMS0uNy40Yy0uMi4zLS4yLjguMi44aC4ycS0uMi4zLS4zLjNjLS4zLjItLjYtLjEtLjctLjNhLjUuNSwwLDAsMCwuMS45Yy4zLjEuOC4xLjcuNnMtLjQtLjEtLjYsMGEuOC44LDAsMCwxLTEuMi0uNXYtLjdjLS41LjItLjQuNi0uNi44cy0uMy0uNS0uMy0uOGEuOC44LDAsMCwxLC45LS44LjUuNSwwLDAsMS0uNS0uNC43LjcsMCwwLDEsLjQtLjdjLS4yLjMuMS44LjcuNmwxLS41LDEuNC0uNWExLjQsMS40LDAsMCwwLC44LTEsLjguOCwwLDAsMS0uMi44Wm0wLDAiLz48cGF0aCBkPSJNMTQ0LjksMTc2LjNhMS45LDEuOSwwLDAsMC0xLjMsMS42Yy0uMS44LjMuOS41LjlhLjUuNSwwLDAsMS0uNi0uNCwxLjgsMS44LDAsMCwxLDEtMmwxLjUtLjYtMS4xLjVabTAsMCIvPjxwYXRoIGQ9Ik0xNDQuOSwxNzcuOGMtLjIuMi0uNiwwLS43LS4zcy41LjMuNy4zWm0wLDAiLz48cGF0aCBkPSJNMTQzLjEsMTc3YS41LjUsMCwwLDEtLjQtLjcuOC44LDAsMCwwLC40LjdabTAsMCIvPjxwYXRoIGQ9Ik0xNDMuMywxNzYuOWguMWMuMi4xLS4xLjEtLjEuMVptMCwwIi8+PHBhdGggZD0iTTE0Mi41LDE3OC4xYy0uMS0uNS4yLS44LjctLjhhMSwxLDAsMCwwLS43LjhabTAsMCIvPjxwYXRoIGQ9Ik0xNDMuNiwxNzkuMWMtLjUtLjItLjUtLjgtLjQtMS4ycy0uMiwwLS40LjFhLjQuNCwwLDAsMSwuNS0uMiwxLjMsMS4zLDAsMCwwLC4zLDEuM1ptMCwwIi8+PHBhdGggY2xhc3M9Im4iIGQ9Ik0xNTMuOSwxNjAuNWMwLC4xLS4xLjItLjMuMnMuMS4xLjEuMmEuNS41LDAsMCwwLC4zLS40Wm0wLDAiLz48cGF0aCBjbGFzcz0ibiIgZD0iTTE0NS4xLDE1OS4yYzAsLjIsMCwuMy4yLjRoLS4xYTEuMSwxLjEsMCwwLDEtLjItLjVabTAsMCIvPjxwYXRoIGNsYXNzPSJuIiBkPSJNMTQ1LjMsMTU5LjVoLS4xdi4yWm0wLDAiLz48cGF0aCBjbGFzcz0ibiIgZD0iTTE0NS44LDE1OS40aC0uM3YtLjJabTAsMCIvPjxwYXRoIGNsYXNzPSJuIiBkPSJNMTUzLjIsMTYwLjRsLjMuMnYtLjJabTAsMCIvPjxwYXRoIGNsYXNzPSJuIiBkPSJNMTUzLjcsMTYwLjdoLjFjLjEtLjEsMC0uMSwwLS4xdi4yWm0wLDAiLz48cGF0aCBjbGFzcz0ibiIgZD0iTTE0MS42LDE2NS4xYS4zLjMsMCwwLDEsLjEuMmgtLjlsMS4xLjItLjIuMmgtMS4yYS43LjcsMCwwLDEtLjctLjQuOC44LDAsMCwxLC42LS40bDEuMi4yWm0wLDAiLz48cGF0aCBjbGFzcz0ibiIgZD0iTTE0MS42LDE2NC43Yy4xLS4xLjMtLjQuNi0uMmwuNi4yaDBjLS42LS4yLTEuMS0uNi0xLTEuMnMxLjEuMiwxLjQuNmgwYy0uMi0uNS0uNi0uNy0uOC0xLjFhMS40LDEuNCwwLDAsMSwwLTEuNSwxNC4zLDE0LjMsMCwwLDEsMS42LDIuNGMuMi43LS41LjctLjcsMS4yczAsLjkuNiwxLjJhMS4yLDEuMiwwLDAsMCwxLjQtLjNoLjJ2LjVoLS4xdi43bC0uMi0uMi4yLjNoMGMtLjEsMC0uMiwwLS4yLS4xcy0uMS0uNS0uMS0uNkgxNDV2LjZjMCwuMi0uMi4zLS40LjRzLS40LS4xLS41LS40YTQuMyw0LjMsMCwwLDEsLjEtLjVoLS4xYzAsLjEsMCwuNC0uMS41cy0uMi4yLS40LjMtLjQtLjItLjMtLjVhMS4xLDEuMSwwLDAsMSwuMi0uNWgtLjFsLS4zLjVjLS4xLjItLjMsMC0uNiwwcy0uMi0uNC0uMS0uNmwuNC0uM2gwbC0uNS40Yy0uMi4xLS42LS4zLS43LS4zczAtLjUuMy0uNmgwYS42LjYsMCwwLDEtLjQtLjZabTAsMCIvPjxwYXRoIGNsYXNzPSJuIiBkPSJNMTQ1LjEsMTY3LjRoLjJ2MFptMCwwIi8+PHBhdGggY2xhc3M9Im4iIGQ9Ik0xNDIuOSwxNjkuNWwuMi0uN2guMVptMCwwIi8+PHBhdGggY2xhc3M9Im4iIGQ9Ik0xNDIuMiwxNjEuNWEuOC44LDAsMCwwLS4xLjQsMy4yLDMuMiwwLDAsMC0uNi0uNywyLjQsMi40LDAsMCwwLC42LDF2LjVsLS44LTFhMS40LDEuNCwwLDAsMSwwLTEuOCwzLjIsMy4yLDAsMCwwLC45LDEuNlptMCwwIi8+PHBhdGggY2xhc3M9Im4iIGQ9Ik0xNDIuMSwxNjJIMTQybC0uMi0uNS4zLjRabTAsMCIvPjxwYXRoIGNsYXNzPSJuIiBkPSJNMTQ0LjcsMTY3LjdoLjF2MFptMCwwIi8+PHBhdGggY2xhc3M9Im4iIGQ9Ik0xNDQsMTY3LjVoMHYuMVptMCwwIi8+PHBhdGggY2xhc3M9Im4iIGQ9Ik0xNDMuMywxNjcuMmgwbC0uMi40Wm0wLDAiLz48cGF0aCBjbGFzcz0ibiIgZD0iTTE0Mi4zLDE2Ny40bC4zLS40aDBabTAsMCIvPjxwYXRoIGNsYXNzPSJuIiBkPSJNMTQxLjcsMTY2LjdsLjQtLjNoLjFabTAsMCIvPjxwYXRoIGNsYXNzPSJuIiBkPSJNMTQxLjIsMTY2LjFoMFptMCwwIi8+PHBhdGggY2xhc3M9Im4iIGQ9Ik0xNDEuMiwxNjUuM2gwWm0wLDAiLz48cGF0aCBjbGFzcz0ibiIgZD0iTTE0MS41LDE2NC42aC0uMWwtLjUtLjIuNi4yWm0wLDAiLz48cGF0aCBjbGFzcz0ibiIgZD0iTTE0MS43LDE2My43aDBsLS42LS4zLjYuMlptMCwwIi8+PHBhdGggY2xhc3M9Im4iIGQ9Ik0xNDIuMSwxNjMuMmgwbC0uNS0uNC41LjRabTAsMCIvPjxwYXRoIGQ9Ik0xNDEuNSwxNjAuOWwtLjMtLjRhMi41LDIuNSwwLDAsMCwuNCwxLjQsMS41LDEuNSwwLDAsMS0uNC0xLjdsLjMuN1ptMCwwIi8+PHBhdGggY2xhc3M9Im4iIGQ9Ik0xNDUuMSwxNjlsLS4zLjMtLjQtLjR2LTEuM2guM2MwLC4yLjEuNy4xLjlhNC42LDQuNiwwLDAsMCwuMS0xaC4yYzAsLjMuMS42LjEsMVptMCwwIi8+PHBhdGggZD0iTTE0NC45LDE2OS4yYy0uMi0uMi0uNS0uMi0uNC0uNXMuMi4yLjQuMy4yLS4xLjItLjMtLjEuMy0uMi41Wm0wLDAiLz48cGF0aCBjbGFzcz0ibiIgZD0iTTE0MiwxNjYuNGwtLjYuNi44LS41aC4ydi4yYTMsMywwLDAsMS0uOC44Yy0uMi4yLS41LjEtLjguMXMtLjEtLjUuMS0uN2wxLS41Wm0wLDAiLz48cGF0aCBkPSJNMTQxLDE2Ny4zaC42Yy0uMi4yLS40LjEtLjcuMXMtLjEtLjUuMy0uN2EuNy43LDAsMCwwLS4yLjZabTAsMCIvPjxwYXRoIGNsYXNzPSJuIiBkPSJNMTQ0LjIsMTY3LjNsLjIuMmMtLjEuMy0uMSwxLjItLjIsMS4zcy0uMy4yLS41LjMtLjQtLjItLjQtLjVhNC41LDQuNSwwLDAsMCwuMy0xLjFoLjNhMy4yLDMuMiwwLDAsMCwwLDFjLjEtLjQuMS0uOC4yLTEuMVptMCwwIi8+PHBhdGggY2xhc3M9Im4iIGQ9Ik0xNDIuOSwxNjguMWE1LjYsNS42LDAsMCwwLC41LS44di4yYzAsLjMtLjMuOS0uMywxLjFzLS40LjEtLjYuMi0uNC0uNC0uMi0uOC41LS43LjYtLjhoLjJsLS4zLDFabTAsMCIvPjxwYXRoIGNsYXNzPSJuIiBkPSJNMTQyLjUsMTY3bC0uNC43LjYtLjZoLjJjLS4xLjItLjQuNS0uNi45cy0uNC4xLS43LjEtLjEtLjQsMC0uNmwuOC0uOWMwLC4xLjEuMi4xLjNabTAsMCIvPjxwYXRoIGQ9Ik0xNDEuOCwxNjhjLjIuMS4zLjEuNS0uMXMtLjQuMi0uNi4yLS4yLS4zLjEtLjYsMCwuMywwLC41Wm0wLDAiLz48cGF0aCBkPSJNMTQyLjcsMTY4LjZjLjItLjEuNCwwLC41LS4ycy0uNC4yLS42LjMtLjMtLjQtLjEtLjYuMS4zLjIuNVptMCwwIi8+PHBhdGggZD0iTTE0My44LDE2OC45Yy4yLS4xLjMtLjEuNC0uM3MtLjMuMy0uNC40LS41LS4yLS4zLS41LjIuMy4zLjRabTAsMCIvPjxwYXRoIGQ9Ik0xNDAsMTY1LjNhLjcuNywwLDAsMCwuNi4zLjguOCwwLDAsMS0uNy0uMywxLDEsMCwwLDEsLjgtLjMuOS45LDAsMCwwLS43LjNabTAsMCIvPjxwYXRoIGNsYXNzPSJuIiBkPSJNMTQxLjcsMTY1Ljh2LjJsLS44LjJoLjhsLjIuMi0uOS4zYTEsMSwwLDAsMS0uOC0uMmMuMS0uMi4yLS41LjUtLjVabTAsMCIvPjxwYXRoIGQ9Ik0xNDAuNCwxNjYuM2wuNS4yYy0uMy4xLS41LS4xLS43LS4ycy4yLS40LjYtLjQtLjMuMi0uNC40Wm0wLDAiLz48cGF0aCBjbGFzcz0ibiIgZD0iTTE0MC44LDE2NGwxLjEuNGgtMS4zbC44LjN2LjJoLTEuMmExLjIsMS4yLDAsMCwxLS42LS42Yy4yLS40LjctLjQsMS4xLS4yWm0wLDAiLz48cGF0aCBkPSJNMTQwLDE2NC4yYS43LjcsMCwwLDAsLjQuNSwxLjUsMS41LDAsMCwxLS42LS41LjguOCwwLDAsMSwuOS0uMS42LjYsMCwwLDAtLjcuMVptMCwwIi8+PHBhdGggY2xhc3M9Im4iIGQ9Ik0xNDAuOCwxNjIuOWwuOS42di4ybC0uOS0uNGEzLjcsMy43LDAsMCwwLDEsLjZsLjMuNGE3LjUsNy41LDAsMCwxLTEuOC0uNywxLDEsMCwwLDEtLjUtLjgsMS4yLDEuMiwwLDAsMSwxLC4xWm0wLDAiLz48cGF0aCBkPSJNMTQwLjEsMTYzYzAsLjIuMy41LjQuNmEuOC44LDAsMCwxLS41LS43Yy4zLS4yLjYsMCwuOS4xWm0wLDAiLz48cGF0aCBjbGFzcz0ibiIgZD0iTTE0Mi41LDE2My4zaC0uM2wtMS0uOGMuMS4zLjUuNi44LjloLS4zbC0xLS43YTEuNSwxLjUsMCwwLDEtLjMtMS4xYzEsLjIsMS40LDEsMi4xLDEuN1ptMCwwIi8+PHBhdGggZD0iTTE0MS40LDE2Mi4yYTEuOSwxLjksMCwwLDAtLjgtLjMsMS41LDEuNSwwLDAsMCwuNC44Yy0uMy0uMy0uNi0uNy0uNS0xcy44LjMuOS41Wm0wLDAiLz48cGF0aCBjbGFzcz0ibiIgZD0iTTE0MC4xLDE2NmwtMS43LjNoMS43di4ybC0xLjYuM2MtLjEtLjMtLjMtLjYtLjQtLjZ2LjNoLS4yYzAtLjItLjEtLjItLjItLjJsLjYtLjMtLjcuMmgtLjFsLjctLjJoMi4zbC0uMi4yWm0wLDAiLz48cGF0aCBjbGFzcz0ibiIgZD0iTTEzOC4zLDE2Ni45aC4xbDEuNi0uNGguMmwtMS41LjcsMS44LS42cy4xLjEuMywwYTE2LjcsMTYuNywwLDAsMS0yLjMsMS4ySDEzOGEuMi4yLDAsMCwwLC4yLS4ydi0uMmgtLjFhLjUuNSwwLDAsMCwuMi0uNFptMCwwIi8+PHBhdGggY2xhc3M9Im4iIGQ9Ik0xMzguMiwxNjQuNmwxLjguMy0uMy4zSDEzOGwxLjcuMmMuMS4yLjIuMi40LjNIMTM4Yy0uNy0uMS0xLjEtLjMtMS4zLS44YTIuNSwyLjUsMCwwLDEsMS41LS4zWm0wLDAiLz48cGF0aCBjbGFzcz0ibiIgZD0iTTE0MSwxNjBjMCwuMS0uMS4yLS4xLjRzLS45LTEuNS0xLjQtMi4yYTguMyw4LjMsMCwwLDAsMS4zLDIuNSwyLjQsMi40LDAsMCwwLC4yLjgsOS43LDkuNywwLDAsMS0yLjEtMy42Yy0uMi0xLC4xLTEuNS41LTEuN0EyNS40LDI1LjQsMCwwLDAsMTQxLDE2MFptMCwwIi8+PHBhdGggZD0iTTEzOS45LDE1OGwtLjYtMS40Yy0uNS42LS4xLDEuOC4xLDIuNHMtLjgtMi4xLS4xLTIuNmwuNiwxLjZabTAsMCIvPjxwYXRoIGQ9Ik0xMzcsMTY1Yy4xLjMuOS41LDEuMi42YTEuOCwxLjgsMCwwLDEtMS40LS42LDIuMiwyLjIsMCwwLDEsMS4zLS4zLDIuMywyLjMsMCwwLDAtMS4xLjNabTAsMCIvPjxwYXRoIGNsYXNzPSJuIiBkPSJNMTM4LjQsMTYzLjRsMS4zLjZoLS4xYTEwLjksMTAuOSwwLDAsMC0xLjctLjNsMS44LjZhLjUuNSwwLDAsMCwuNC4zLDkuNSw5LjUsMCwwLDEtMi4xLS4zYy0uNS0uMi0xLjMtLjYtMS40LTEuMmEzLjYsMy42LDAsMCwxLDEuOC4xWm0wLDAiLz48cGF0aCBkPSJNMTM3LjEsMTYzLjVjMCwuMy41LjcsMSwuOXMtMS4yLS42LTEuMy0xYTIuNSwyLjUsMCwwLDEsMS41LjIsMi42LDIuNiwwLDAsMC0xLjItLjFabTAsMCIvPjxwYXRoIGNsYXNzPSJuIiBkPSJNMTM4LjQsMTYyLjFsMS4yLjhjLjEuMi4xLjMuMi40bC0xLjktLjlhMTQuMywxNC4zLDAsMCwwLDIuMSwxLjJsLjIuMmgtLjRsLTEuNC0uNmMtLjgtLjMtMS42LTEtMS42LTEuNmEyLjksMi45LDAsMCwxLDEuNi40Wm0wLDAiLz48cGF0aCBkPSJNMTM4LjQsMTYyLjNhMy40LDMuNCwwLDAsMC0xLjItLjQsMy41LDMuNSwwLDAsMCwxLDEuMmMtLjctLjQtMS4yLTEtMS4yLTEuM2EyLjQsMi40LDAsMCwxLDEuNC41Wm0wLDAiLz48cGF0aCBjbGFzcz0ibiIgZD0iTTEzOSwxNjFsMS4zLDEuMWMwLC4yLjEuMi4zLjVoLS4zYTEyLjIsMTIuMiwwLDAsMC0xLjktMS4zbDEuNiwxLjMtLjMuMi0xLjUtMWExLjgsMS44LDAsMCwxLS45LTEuNiwyLjcsMi43LDAsMCwxLDEuNy44Wm0wLDAiLz48cGF0aCBkPSJNMTM4LjksMTYxLjFsLTEuNC0uNmMuMS43LjYsMSwuOSwxLjRzLTEuMS0xLTEtMS42YTQuNCw0LjQsMCwwLDEsMS41LjhabTAsMCIvPjxwYXRoIGNsYXNzPSJuIiBkPSJNMTQxLjEsMTYxLjdsLS43LS4yLTEuNi0xLjVhMTMuMSwxMy4xLDAsMCwwLDEuNCwxLjYuNC40LDAsMCwwLC4xLjMsMTAuNCwxMC40LDAsMCwxLTItMS44LDEuNywxLjcsMCwwLDEtLjItMS45LDM0LjQsMzQuNCwwLDAsMCwzLDMuNVptMCwwIi8+PHBhdGggZD0iTTEzOS4yLDE1OS45YTEyLjcsMTIuNywwLDAsMC0xLjEtMS4zLDIuNSwyLjUsMCwwLDAsLjYsMS45Yy0uNC0uNC0xLTEuNC0uNi0yLjFhNS44LDUuOCwwLDAsMSwxLjEsMS41Wm0wLDAiLz48cGF0aCBjbGFzcz0ibiIgZD0iTTE0MC44LDE2MC41aDBhNS40LDUuNCwwLDAsMS0uNy0xLjMsNC43LDQuNywwLDAsMCwuNywxLjJabTAsMCIvPjxwYXRoIGNsYXNzPSJuIiBkPSJNMTQwLjMsMTYxLjRoLS4xbC0uNy0uOC44LjdabTAsMCIvPjxwYXRoIGNsYXNzPSJuIiBkPSJNMTM5LjEsMTYxLjhsMS4xLjhoLS4xbC0xLS44Wm0wLDAiLz48cGF0aCBjbGFzcz0ibiIgZD0iTTEzOS44LDE2My40aC4xbC0uOS0uNWEzLDMsMCwwLDEsLjguNFptMCwwIi8+PHBhdGggY2xhc3M9Im4iIGQ9Ik0xMzkuNiwxNjQuM2gwbC0uOC0uMy44LjJabTAsMCIvPjxwYXRoIGNsYXNzPSJuIiBkPSJNMTM4LjcsMTY1LjJoMWwtMS0uMlptMCwwIi8+PHBhdGggY2xhc3M9Im4iIGQ9Ik0xNDAuMSwxNjYuMVptMCwwIi8+PHBhdGggY2xhc3M9Im4iIGQ9Ik0xNDIuOCwxNjkuOWwuNC0xLjEuMy4zYTQuMyw0LjMsMCwwLDAtLjIsMS4xYy0uMS40LS41LjMtLjYuNHMtLjUtLjMtLjQtLjZsLjMtMS4xaC40YzAsLjQtLjIuOC0uMiwxLjFabTAsMCIvPjxwYXRoIGNsYXNzPSJuIiBkPSJNMTQwLjcsMTY3LjFhNy45LDcuOSwwLDAsMC0xLjQsMS4zbDEuNC0xdi4ybC0xLjUsMS40Yy0uMy4yLS42LDAtLjksMHMwLS41LjMtLjdsMi4xLTEuNHYuMlptMCwwIi8+PHBhdGggZD0iTTEzOC41LDE2OC45Yy4zLDAsLjUuMS43LS4xYS41LjUsMCwwLDEtLjcuMWMwLS4zLS4xLS41LjMtLjdzLS4yLjQtLjMuN1ptMCwwIi8+PHBhdGggZD0iTTE0Mi43LDE3MC40Yy4zLS4yLjUsMCwuNS0uNHMtLjMuMy0uNS41LS40LS4yLS4zLS43LjIuMy4zLjZabTAsMCIvPjxwYXRoIGNsYXNzPSJuIiBkPSJNMTQxLjQsMTY5LjhhMTEsMTEsMCwwLDAsLjktMS40di4zbC0uOCwxLjdjLS4xLjItLjQuMS0uNi4ycy0uNC0uNC0uMi0uNmE1LjksNS45LDAsMCwxLDEtMS43aC4zbC0uNywxLjVabTAsMCIvPjxwYXRoIGQ9Ik0xNDEuMSwxNzAuNGMuMi0uMS41LDAsLjYtLjRzLS40LjMtLjcuNS0uMy0uMywwLS44LDAsLjQuMS43Wm0wLDAiLz48cGF0aCBjbGFzcz0ibiIgZD0iTTE0MS41LDE2Ny42bC0xLjIsMS41LDEuMi0xLjF2LjNsLTEuMiwxLjZjLS4zLjItLjQsMC0uNy4xcy0uMi0uNC0uMS0uN2wxLjUtMS42Wm0wLDAiLz48cGF0aCBkPSJNMTM5LjgsMTY5LjdjLjIsMCwuNC4xLjYtLjJzLS40LjMtLjcuMy0uMy0uMy4xLS43LS4xLjQsMCwuNlptMCwwIi8+PHBhdGggY2xhc3M9Im4iIGQ9Ik0xNDAsMTY3LjhsLjctLjZoMFptMCwwIi8+PHBhdGggY2xhc3M9Im4iIGQ9Ik0xNDAuOCwxNjguNWwuNy0uN2gtLjFabTAsMCIvPjxwYXRoIGNsYXNzPSJuIiBkPSJNMTQxLjcsMTY5LjJsLjQtLjloLjJabTAsMCIvPjxwYXRoIGQ9Ik0xNDIuOCwxNjUuNmgwbC0uNi4yLjYtLjRabTAsMCIvPjxwYXRoIGQ9Ik0xNDQuNiwxNjYuNmguMXYwWm0wLDAiLz48cGF0aCBkPSJNMTQzLjgsMTY2LjVoLjJsLS4yLjRabTAsMCIvPjxwYXRoIGQ9Ik0xNDMuMiwxNjYuMmguMWwtLjMuNFptMCwwIi8+PHBhdGggZD0iTTE0NC43LDE2Ny40Yy4xLS4xLjMtLjEuMy0uM3MtLjIuMi0uMy40LS40LDAtLjQtLjQuMy4yLjQuM1ptMCwwIi8+PHBhdGggZD0iTTE0Mi45LDE2Mi4zbC0uNS0uNGExLjcsMS43LDAsMCwwLC4yLDEuMSwxLjQsMS40LDAsMCwxLS4yLTEuNCwxLjgsMS44LDAsMCwwLC41LjdabTAsMCIvPjxwYXRoIGQ9Ik0xNDIsMTYzLjZhMS40LDEuNCwwLDAsMCwuMi42LDEuMSwxLjEsMCwwLDEtLjMtLjcuOC44LDAsMCwxLC44LjFabTAsMCIvPjxwYXRoIGQ9Ik0xNDEuOCwxNjQuN2EuNS41LDAsMCwwLC4zLjUuNS41LDAsMCwxLS40LS41LjcuNywwLDAsMSwuNy0uMmwtLjYuMlptMCwwIi8+PHBhdGggZD0iTTE0MS45LDE2NmMuMi4yLjMuMy41LjJzLS40LDAtLjYtLjEsMC0uNS40LS41LS4yLjItLjMuNFptMCwwIi8+PHBhdGggZD0iTTE0Mi44LDE2Ni45aC40Yy0uMi4yLS4zLDAtLjUsMHMtLjMtLjMsMC0uNSwwLC4zLjEuNVptMCwwIi8+PHBhdGggZD0iTTE0My43LDE2Ny4zYy4yLS4xLjQsMCwuNC0uMnMtLjIuMi0uNC4zLS4zLS4xLS4yLS40LjIuMi4yLjNabTAsMCIvPjxwYXRoIGQ9Ik0xNDIuOCwxNjVoLS4xbC0uNi0uMlptMCwwIi8+PHBhdGggZD0iTTE0MywxNjQuM2gtLjFsLS41LS41YS45LjksMCwwLDEsLjYuNFptMCwwIi8+PHBhdGggZD0iTTE0Mi44LDE2Mi42bC43LjloLS4xYTYuNCw2LjQsMCwwLDEtLjYtMVptMCwwIi8+PHBhdGggY2xhc3M9Im4iIGQ9Ik0xNTMuMiwxNzEuNGMwLS4yLS4xLTEuMS0uMS0xLjJzLS4yLjEtLjMuMi0uMSwxLS4xLDEuMS4zLjQuNS42LjUtLjIuNS0uNXYtMS4yaC0uNGE0LjUsNC41LDAsMCwxLS4xLDEuMVptMCwwIi8+PHBhdGggY2xhc3M9Im4iIGQ9Ik0xNTUuMywxNjcuMmMuMywwLC41LS40LjYtLjVzLS4zLS41LS42LS40aC0uNmMuNy0uMSwxLjItLjMsMS4zLS45YTEuMSwxLjEsMCwwLDAtMS41LjJoMGE0LjgsNC44LDAsMCwxLDEuMS0uOSwxLjYsMS42LDAsMCwwLC40LTEuNCwyMy4zLDIzLjMsMCwwLDAtMi4yLDEuOWMtLjQuNi4zLjguMywxLjNzLS4zLjktLjksMWExLDEsMCwwLDEtMS4yLS43aC0uM3YuNWguMXYuNmMuMS4xLjEsMCwuMi0uMWwtLjIuMmguMmEzLjMsMy4zLDAsMCwwLC4zLS42aC4xbC0uMy42Yy0uMS4zLjEuMy4yLjVzLjUuMS42LS4yLjEtLjQuMS0uNmguMWMwLC4yLS4xLjUtLjEuNnMuMi4yLjMuNC41LS4xLjUtLjR2LS41aC4xYzAsLjEuMS40LjEuNnMuNC4xLjYuMS40LS4zLjMtLjVsLS4zLS41aDBsLjQuNWMuMi4yLjYtLjEuOC0uMWExLDEsMCwwLDAtLjItLjdsLS41LS4yaDBsLjYuMlptMCwwIi8+PHBhdGggZD0iTTE1NC42LDE2Ni42aDBabTAsMCIvPjxwYXRoIGQ9Ik0xNTIuNSwxNjcuN2gtLjJhMS41LDEuNSwwLDAsMC0uMS42Wm0wLDAiLz48cGF0aCBkPSJNMTUzLjIsMTY3LjhIMTUzYTEuMywxLjMsMCwwLDAsLjEuNS45LjksMCwwLDEsLjEtLjVabTAsMCIvPjxwYXRoIGQ9Ik0xNTMuOSwxNjcuN2gtLjFhMSwxLDAsMCwwLC4yLjUsNC4zLDQuMywwLDAsMC0uMS0uNVptMCwwIi8+PHBhdGggZD0iTTE1NC40LDE2Ny4zaDBsLjUuNFptMCwwIi8+PHBhdGggZD0iTTE1NS4yLDE2NC4zbC0uOS43aC4xbC44LS44Wm0wLDAiLz48cGF0aCBkPSJNMTU0LjYsMTY1LjloMGwuNi0uMy0uNi4yWm0wLDAiLz48cGF0aCBkPSJNMTUyLjEsMTY4LjRjLS4xLS4xLS4zLS4yLS4yLS4zcy4xLjIuMS40LjQuMS42LS4yLS40LjEtLjUuMVptMCwwIi8+PHBhdGggZD0iTTE1NS4zLDE2NGwuNS0uM2EyLjMsMi4zLDAsMCwxLS41LDEuMSwxLjQsMS40LDAsMCwwLC42LTEuM2wtLjYuNVptMCwwIi8+PHBhdGggZD0iTTE1NS43LDE2NS41YS45LjksMCwwLDEtLjMuNS44LjgsMCwwLDAsLjQtLjYuOC44LDAsMCwwLS43LS4xYy4yLDAsLjUsMCwuNi4yWm0wLDAiLz48cGF0aCBkPSJNMTU1LjYsMTY2LjdjMCwuMS0uMi4zLS4zLjRhMSwxLDAsMCwwLC41LS40LjcuNywwLDAsMC0uNi0uNGwuNC40Wm0wLDAiLz48cGF0aCBkPSJNMTU1LjIsMTY3LjljLS4yLjEtLjQuMi0uNiwwcy40LjEuNywwLC4xLS40LS4zLS42LjIuNC4yLjZabTAsMCIvPjxwYXRoIGQ9Ik0xNTQuMSwxNjguNGgtLjRjLjEuMi4zLDAsLjUuMXMuMy0uMi4xLS41LS4xLjMtLjIuNFptMCwwIi8+PHBhdGggZD0iTTE1My4xLDE2OC42Yy0uMi0uMi0uMy0uMS0uMy0uM3MuMS4yLjIuNC40LDAsLjQtLjQtLjIuMi0uMy4zWm0wLDAiLz48cGF0aCBjbGFzcz0ibiIgZD0iTTE1Ni4xLDE2My45aDBsLjQtLjNhLjUuNSwwLDAsMS0uNC4yWm0wLDAiLz48cGF0aCBjbGFzcz0ibiIgZD0iTTE1MS43LDE2OC40di0uMmgtLjJ2LjdabTAsMCIvPjxwYXRoIGNsYXNzPSJuIiBkPSJNMTU1LjksMTY2LjZoMFptMCwwIi8+PHBhdGggY2xhc3M9Im4iIGQ9Ik0xNTYuMSwxNjcuNHMtLjYtLjEtLjYtLjJoLS4yWm0wLDAiLz48cGF0aCBjbGFzcz0ibiIgZD0iTTE1NS44LDE2OC4xbC0uNC0uMmguNFptMCwwIi8+PHBhdGggY2xhc3M9Im4iIGQ9Ik0xNTUuMSwxNjguNmwtLjItLjRoLS4xWm0wLDAiLz48cGF0aCBjbGFzcz0ibiIgZD0iTTE1NC40LDE2OS4xdi0uNWgtLjFabTAsMCIvPjxwYXRoIGNsYXNzPSJuIiBkPSJNMTUzLjUsMTY4LjZoMHYtLjFabTAsMCIvPjxwYXRoIGNsYXNzPSJuIiBkPSJNMTUyLjgsMTY4LjdoLS4xdi4xWm0wLDAiLz48cGF0aCBjbGFzcz0ibiIgZD0iTTE1MS4zLDE2OS45bC4yLjNjLjEtLjEuNS0uMS41LS4zYTQuMiw0LjIsMCwwLDAsLjMtMS4yaC0uMmwtLjQuOGE2LjQsNi40LDAsMCwxLC4yLS45aC0uMmwtLjQuOFptMCwwIi8+PHBhdGggY2xhc3M9Im4iIGQ9Ik0xNTIsMTY4LjdoLS4xdi41Wm0wLDAiLz48cGF0aCBkPSJNMTUxLjUsMTcwLjFjLjItLjEuNS0uMS41LS40cy0uMy4yLS41LjMtLjItLjItLjEtLjUsMCwuNC4xLjZabTAsMCIvPjxwYXRoIGNsYXNzPSJuIiBkPSJNMTU2LjIsMTYzLjV2LjRsLjctLjZhMiwyLDAsMCwxLS44LjhjMCwuMi0uMS4zLS4yLjVsMS4xLS43YTEuOCwxLjgsMCwwLDAsLjUtMS43LDQsNCwwLDAsMS0xLjMsMS4zWm0wLDAiLz48cGF0aCBkPSJNMTU2LjksMTYzbC41LS4zYTIuMiwyLjIsMCwwLDEtLjgsMS4zLDEuNCwxLjQsMCwwLDAsLjgtMS42bC0uNS42Wm0wLDAiLz48cGF0aCBjbGFzcz0ibiIgZD0iTTE1NS4zLDE2NS4xaC4zbDEuMy0uNWE1LjMsNS4zLDAsMCwxLTEsLjZsLjIuMiwxLjEtLjRhMS43LDEuNywwLDAsMCwuNy0xYy0xLjEsMC0xLjcuNi0yLjYsMS4xWm0wLDAiLz48cGF0aCBkPSJNMTU2LjcsMTY0LjRsLjktLjItLjYuOGMuMy0uMi43LS42LjctLjlhMS45LDEuOSwwLDAsMC0xLC4zWm0wLDAiLz48cGF0aCBjbGFzcz0ibiIgZD0iTTE1Ni44LDE2Ni4yaC0xLjFsLjIuMmguMWwtLjIuMiwxLjIuMmExLDEsMCwwLDAsLjgtLjRjLS4xLS40LS42LS41LTEtLjVabTAsMCIvPjxwYXRoIGNsYXNzPSJuIiBkPSJNMTU3LjEsMTY1LjJsLTEsLjN2LjJoMWwtMS4xLjMtLjQuMmE1LjksNS45LDAsMCwwLDEuOS0uMSwxLDEsMCwwLDAsLjctLjYuOC44LDAsMCwwLTEtLjJabTAsMCIvPjxwYXRoIGQ9Ik0xNTcuOCwxNjUuNGEuOC44LDAsMCwxLS43LjUuOC44LDAsMCwwLC44LS41LDEsMSwwLDAsMC0uOS0uMSwxLjEsMS4xLDAsMCwxLC44LjFabTAsMCIvPjxwYXRoIGQ9Ik0xNTcuNiwxNjYuN2wtLjYuM2ExLjEsMS4xLDAsMCwwLC43LS4zLjcuNywwLDAsMC0uOC0uNC45LjksMCwwLDEsLjcuNFptMCwwIi8+PHBhdGggY2xhc3M9Im4iIGQ9Ik0xNTUuOCwxNjdsLS4zLjIsMSwuMy0xLjItLjJhLjQuNCwwLDAsMSwuMS4zbDEuMi40YTEsMSwwLDAsMCwuOC0uMmMtLjEtLjMtLjItLjUtLjUtLjZsLTEuMS0uMlptMCwwIi8+PHBhdGggZD0iTTE1Ny4yLDE2Ny43bC0uNy4yYTEuMSwxLjEsMCwwLDAsLjgtLjJjLS4xLS4zLS4zLS40LS43LS40YS41LjUsMCwwLDEsLjYuNFptMCwwIi8+PHBhdGggY2xhc3M9Im4iIGQ9Ik0xNTUuNCwxNjcuN3YuMmwuOC41LS44LS40aC0uMmwuOC42YS43LjcsMCwwLDAsLjgsMGMwLS4yLDAtLjUtLjMtLjZsLTEuMS0uNFptMCwwIi8+PHBhdGggZD0iTTE1Ni42LDE2OC42SDE1NmEuNi42LDAsMCwwLC43LDBjMC0uMy0uMS0uNS0uNC0uNXMuMi4yLjMuNVptMCwwIi8+PHBhdGggY2xhc3M9Im4iIGQ9Ik0xNTUsMTY4LjJhNS45LDUuOSwwLDAsMSwuNC44bC0uNy0uOGgtLjF2LjJsLjYsMWMuMi4yLjQuMi43LjNzLjMtLjUuMS0uN2EyLjUsMi41LDAsMCwwLS44LS43Wm0wLDAiLz48cGF0aCBkPSJNMTU1LjcsMTY5LjRjLS4zLS4xLS40LDAtLjYtLjJzLjQuMi43LjMuMi0uNS0uMS0uN2EuNi42LDAsMCwxLDAsLjZabTAsMCIvPjxwYXRoIGNsYXNzPSJuIiBkPSJNMTU0LjMsMTY4LjZhMi40LDIuNCwwLDAsMSwuMi45LDQuMSw0LjEsMCwwLDEtLjMtLjhoLS4zYTUuMyw1LjMsMCwwLDEsLjMsMS4xYy4xLjIuNC4yLjYuM3MuMy0uNC4yLS42bC0uNS0xLjEtLjIuMlptMCwwIi8+PHBhdGggZD0iTTE1NC43LDE2OS44Yy0uMiwwLS4zLDAtLjQtLjJzLjMuMy41LjMuMy0uMi4xLS41LS4xLjMtLjIuNFptMCwwIi8+PHBhdGggY2xhc3M9Im4iIGQ9Ik0xNTIuNiwxNjguNWwtLjIuMmMwLC4yLS4yLDEuMS0uMiwxLjJzLjIuMy40LjQuNS0uMS41LS4zdi0xLjFIMTUzYzAtLjEtLjEtLjEtLjEtLjJzLS4xLjctLjIsMWE0LDQsMCwwLDEsMC0xLjFabTAsMCIvPjxwYXRoIGNsYXNzPSJuIiBkPSJNMTUzLjYsMTY5LjZjLS4xLS4zLS4xLS42LS4yLS45aC0uMmE0LjUsNC41LDAsMCwwLC4xLDEuMmMwLC4yLjMuMi41LjRzLjQtLjMuMy0uN2EzLjgsMy44LDAsMCwwLS4zLTFoLS4ydjFabTAsMCIvPjxwYXRoIGQ9Ik0xNTMuOCwxNzAuMWMtLjItLjEtLjQtLjEtLjUtLjNzLjMuMy41LjQuMy0uMi4yLS41YS41LjUsMCwwLDEtLjIuNFptMCwwIi8+PHBhdGggZD0iTTE1Mi42LDE3MC4xYy0uMi0uMS0uMy0uMS0uMy0uNHMuMS40LjMuNS40LDAsLjQtLjQtLjMuMi0uNC4zWm0wLDAiLz48cGF0aCBjbGFzcz0ibiIgZD0iTTE1Ni42LDE2NS43aDBabTAsMCIvPjxwYXRoIGNsYXNzPSJuIiBkPSJNMTU1LjcsMTY1LjFoLjFsLjUtLjItLjYuMlptMCwwIi8+PHBhdGggY2xhc3M9Im4iIGQ9Ik0xNTMuMiwxNzAuOXYtLjdoLS4xWm0wLDAiLz48cGF0aCBjbGFzcz0ibiIgZD0iTTE1Ny45LDE2Ni44aDBabTAsMCIvPjxwYXRoIGNsYXNzPSJuIiBkPSJNMTU4LjQsMTY4bC0uOS0uMmguOVptMCwwIi8+PHBhdGggY2xhc3M9Im4iIGQ9Ik0xNTcuNywxNjguOGwtLjgtLjRoMGwuOC4zWm0wLDAiLz48cGF0aCBjbGFzcz0ibiIgZD0iTTE1Ny4yLDE2OS41bC0uNi0uNmgtLjFabTAsMCIvPjxwYXRoIGNsYXNzPSJuIiBkPSJNMTU2LjYsMTcwLjFsLS42LS44aDBabTAsMCIvPjxwYXRoIGNsYXNzPSJuIiBkPSJNMTU1LjYsMTcwLjZsLS41LS45aDBabTAsMCIvPjxwYXRoIGNsYXNzPSJuIiBkPSJNMTU0LjUsMTcwLjlsLS4yLS45aC0uMVptMCwwIi8+PHBhdGggY2xhc3M9Im4iIGQ9Ik0xNTcuNywxNjIuOHYuMmwxLjEtMS4xYTQuOCw0LjgsMCwwLDEtMS4xLjlabTAsMCIvPjxwYXRoIGNsYXNzPSJuIiBkPSJNMTU4LDE2My45aDBsLjktLjYtLjkuNVptMCwwIi8+PHBhdGggY2xhc3M9Im4iIGQ9Ik0xNTksMTY0LjZsLTEuMy40aC4ybDEuMS0uNVptMCwwIi8+PHBhdGggY2xhc3M9Im4iIGQ9Ik0xNTcuOSwxNjUuOWgtLjFsMS0uMy0uOS4yWm0wLDAiLz48cGF0aCBjbGFzcz0ibiIgZD0iTTE1Ny42LDE2Mi4zYS42LjYsMCwwLDEsLjEuNGMuNS0uNCwxLjItMS4yLDEuOS0xLjdhOCw4LDAsMCwxLTEuOSwyLjFjLS4xLjItLjIuNS0uNC42YTcuNiw3LjYsMCwwLDAsMy0yLjljLjQtLjkuMy0xLjQsMC0xLjZhMjYuMSwyNi4xLDAsMCwxLTIuNywzLjFabTAsMCIvPjxwYXRoIGQ9Ik0xNTkuMywxNjAuN2wxLTEuMWMuMy42LS41LDEuNy0uOCwyLjJzMS4zLTEuOC44LTIuNGExMS4zLDExLjMsMCwwLDAtMSwxLjNabTAsMCIvPjxwYXRoIGQ9Ik0xNTMuMiwxNzEuOGMtLjItLjItLjQtLjEtLjQtLjVzLjIuNC40LjYuNSwwLC40LS41LS4yLjItLjQuNFptMCwwIi8+PHBhdGggY2xhc3M9Im4iIGQ9Ik0xNTQuNiwxNzEuNmwtLjQtMS41Yy0uMS4xLS4yLjEtLjIuMnMuMiwxLjYuMiwxLjguNS4zLjYuNC41LS4zLjQtLjVsLS41LTEuOWgtLjNhNy43LDcuNywwLDAsMSwuMiwxLjVabTAsMCIvPjxwYXRoIGQ9Ik0xNTQuOCwxNzIuM2MtLjItLjItLjUtLjItLjUtLjZzLjMuNS41LjcuNC0uMi4yLS43LDAsLjMtLjIuNlptMCwwIi8+PHBhdGggY2xhc3M9Im4iIGQ9Ik0xNTUuMSwxNjkuNWExMC41LDEwLjUsMCwwLDEsLjgsMS44LDEwLDEwLDAsMCwxLS44LTEuNGwtLjIuMmEyMC43LDIwLjcsMCwwLDAsLjgsMmMuMi4yLjQuMS42LjJzLjMtLjMuMy0uNmExOC42LDE4LjYsMCwwLDAtMS0ybC0uNS0uMlptMCwwIi8+PHBhdGggZD0iTTE1Ni4yLDE3MmMtLjItLjEtLjQsMC0uNi0uNHMuNC40LjcuNS4zLS4yLDAtLjdhLjYuNiwwLDAsMS0uMS42Wm0wLDAiLz48cGF0aCBjbGFzcz0ibiIgZD0iTTE1NiwxNjkuMmExNy4xLDE3LjEsMCwwLDEsMS4xLDEuN2wtMS4xLTEuNHYuMmwxLjEsMS44Yy4yLjMuNS4yLjguMnMuMi0uNCwwLS43bC0xLjctMmMwLC4xLDAsLjItLjEuMlptMCwwIi8+PHBhdGggZD0iTTE1Ny42LDE3MS41Yy0uMiwwLS40LjEtLjYtLjJzLjQuMy43LjMuMS0uNC0uMi0uN2EuNS41LDAsMCwxLC4xLjZabTAsMCIvPjxwYXRoIGNsYXNzPSJuIiBkPSJNMTU4LjMsMTY5LjdsLTEuNS0uOWgtLjFhOS4xLDkuMSwwLDAsMSwxLjIsMS4xbC0xLjUtMS4xaC0uM2wxLjgsMS43YTEuMiwxLjIsMCwwLDAsMS4xLjIsMS40LDEuNCwwLDAsMC0uNy0xLjFabTAsMCIvPjxwYXRoIGQ9Ik0xNTguNywxNzAuNmgtLjZjLjMuMi40LjEuNy4xYS45LjksMCwwLDAtLjMtLjguOC44LDAsMCwxLC4yLjdabTAsMCIvPjxwYXRoIGNsYXNzPSJuIiBkPSJNMTU2LjksMTY4LjRsMS42LjctMS42LS41di4ybDEuNi43Yy40LjMsMS4xLjMsMS4zLDBhMS42LDEuNiwwLDAsMC0uOC0uOGwtMi4yLS42di4zWm0wLDAiLz48cGF0aCBkPSJNMTU5LjYsMTY5LjVhMS40LDEuNCwwLDAsMS0xLjEtLjEsMS4zLDEuMywwLDAsMCwxLjIuMSwxLjEsMS4xLDAsMCwwLS44LS43LDIuMywyLjMsMCwwLDEsLjcuN1ptMCwwIi8+PHBhdGggY2xhc3M9Im4iIGQ9Ik0xNTkuMSwxNjcuNmwtMS44LS4yLjIuMywxLjYuNC0xLjctLjItLjQuMiwyLC41YTEuNSwxLjUsMCwwLDAsMS41LS4zLDEuOSwxLjksMCwwLDAtMS40LS43Wm0wLDAiLz48cGF0aCBkPSJNMTYwLjEsMTY4LjJjLS4xLjMtLjkuMy0xLjMuM3MxLjMsMCwxLjUtLjNhMS42LDEuNiwwLDAsMC0xLjEtLjVjLjMuMS44LjMuOS41Wm0wLDAiLz48cGF0aCBjbGFzcz0ibiIgZD0iTTE1OS4zLDE2Ni40aC0xLjR2LjJhLjEuMSwwLDAsMC0uMS4xaC0uMmwtLjUuMiwyLjEuM2ExLjksMS45LDAsMCwwLDEuNy0uOCwyLjYsMi42LDAsMCwwLTEuNy0uM1ptMCwwIi8+PHBhdGggZD0iTTE2MC41LDE2Ni44YTEuNywxLjcsMCwwLDEtMS4yLjUsMS43LDEuNywwLDAsMCwxLjUtLjYsMi43LDIuNywwLDAsMC0xLjUtLjIsMi40LDIuNCwwLDAsMSwxLjIuM1ptMCwwIi8+PHBhdGggY2xhc3M9Im4iIGQ9Ik0xNTkuNiwxNjUuMWwtMS40LjQtLjIuMywyLS4zLTIuMy42aC0uMmwuMy4yLDEuNS0uMmMuOC0uMSwxLjgtLjUsMi0xLjFhMy4zLDMuMywwLDAsMC0xLjcsMFptMCwwIi8+PHBhdGggZD0iTTE1OS42LDE2NS4yaDEuMmMtLjEuMy0uOC43LTEuMy45YTIuMywyLjMsMCwwLDAsMS41LS45LDIuMiwyLjIsMCwwLDAtMS40LDBabTAsMCIvPjxwYXRoIGNsYXNzPSJuIiBkPSJNMTU5LjMsMTYzLjlsLTEuNS42LS40LjVoLjJsMi4yLS43YTguNyw4LjcsMCwwLDEtMS45LjhsLjMuMmE0LjcsNC43LDAsMCwwLDEuNy0uNCwyLDIsMCwwLDAsMS4zLTEuNCwzLjMsMy4zLDAsMCwwLTEuOS40Wm0wLDAiLz48cGF0aCBkPSJNMTU5LjQsMTY0bDEuNS0uM2EyLjEsMi4xLDAsMCwxLTEuMiwxLjFjLjUtLjEsMS4zLS42LDEuNC0xLjJhMy4zLDMuMywwLDAsMC0xLjcuNFptMCwwIi8+PHBhdGggY2xhc3M9Im4iIGQ9Ik0xNTcuMSwxNjRoLjhsMS45LTFhMTguNCwxOC40LDAsMCwxLTEuOCwxLjIuNC40LDAsMCwxLS4xLjNsMi40LTEuMmExLjgsMS44LDAsMCwwLC43LTEuOGMtMS41LDEtMi42LDEuOS0zLjksMi42Wm0wLDAiLz48cGF0aCBkPSJNMTU5LjQsMTYyLjZsMS41LS45YTIuNSwyLjUsMCwwLDEtMS4xLDEuN2MuNS0uMywxLjMtMSwxLjItMS44cy0xLjEuNy0xLjYsMVptMCwwIi8+PHBhdGggY2xhc3M9ImsiIGQ9Ik0xNTAuNiwxNjcuMmguMWMtLjEsMC0uMSwwLS4xLS4xWm0wLDAiLz48cGF0aCBjbGFzcz0ibSIgZD0iTTE0OC43LDE2OC40Yy4xLjEuMS40LjEuNWgtLjFhMS4xLDEuMSwwLDAsMC0uMi0uNVptMCwwIi8+PHBhdGggZD0iTTE1MC42LDE2OC40aDBabTAsMCIvPjxwYXRoIGQ9Ik0xNDkuNCwxNjcuM2guMWwtLjMuMlptMCwwIi8+PHBhdGggZD0iTTE0OS42LDE2Ny4yYS4xLjEsMCwwLDEtLjEuMWMuMS0uMS0uMSwwLS4xLDBabTAsMCIvPjxwYXRoIGQ9Ik0xNTAuMiwxNjdoMFptMCwwIi8+PHBhdGggZD0iTTE1MC4zLDE2Ny42Yy4xLjEuMS4xLjEuMmgtLjFabTAsMCIvPjxwYXRoIGNsYXNzPSJrIiBkPSJNMTQ4LjYsMTY3LjFjLjEsMCwuMS4xLjEuMnYtLjJabTAsMCIvPjxwYXRoIGQ9Ik0xNDguNSwxNjYuN2EuMS4xLDAsMCwxLC4xLjFoLS4xWm0wLDAiLz48cGF0aCBkPSJNMTQ4LjYsMTY2LjJsLjIuMmguMWMwLC4xLDAsLjItLjEuMnYtLjJoLS4yWm0wLDAiLz48cGF0aCBkPSJNMTQ4LjYsMTY2LjVabTAsMCIvPjxwYXRoIGNsYXNzPSJrIiBkPSJNMTQ3LjMsMTY1LjZ2LjJoLS4xcy0uMS0uMiwwLS4yWm0wLDAiLz48cGF0aCBjbGFzcz0iayIgZD0iTTE0Ny4yLDE2Ni4xdi0uMmguMnYuMnMuMS4zLDAsLjRoLjJ2LjNoLS41di0uMmMwLS4xLDAtLjUuMS0uNXYtLjJabTAsMCIvPjxwYXRoIGNsYXNzPSJrIiBkPSJNMTUwLjMsMTY4LjVoMFptMCwwIi8+PHBhdGggY2xhc3M9ImsiIGQ9Ik0xNDguMiwxNjkuNnYuM2gwYy0uMSwwLS4xLS4yLS4xLS4zWm0wLDAiLz48cGF0aCBjbGFzcz0iayIgZD0iTTE0OC4yLDE2OS45bC0uMi4zYzAsLjEtLjIuMi0uMy4ycy43LjguNywxaC0uMmMwLS4xLS4xLDAtLjItLjFWMTcxbC0uNS0uNXYtLjJjLjEtLjEsMC0uMiwwLS4zYS40LjQsMCwwLDAsLjEtLjNjLjIuMi4zLjIuNi4yWm0wLDAiLz48cGF0aCBjbGFzcz0iayIgZD0iTTE0Ni40LDE3MS40YS4xLjEsMCwwLDEsMCwuMmgwWm0wLDAiLz48cGF0aCBjbGFzcz0iayIgZD0iTTE0OC4yLDE3MS41aDBabTAsMCIvPjxwYXRoIGNsYXNzPSJrIiBkPSJNMTQ4LjQsMTcwLjF2LjJjLS4xLDAsMC0uMSwwLS4yWm0wLDAiLz48cGF0aCBjbGFzcz0iayIgZD0iTTE0OC43LDE2OS4xYTIuMiwyLjIsMCwwLDEsLjEuOGMwLC4yLjEuNCwwLC41aC0uMVYxNzBhMi42LDIuNiwwLDAsMCwwLS45Wm0wLDAiLz48cGF0aCBjbGFzcz0iayIgZD0iTTE0OC45LDE3MC4zaDBabTAsMCIvPjxwYXRoIGNsYXNzPSJrIiBkPSJNMTQ5LDE2OC45YTEuNywxLjcsMCwwLDEsLjguMi44LjgsMCwwLDEsMCwuN2gtLjF2LjhjMCwuMS0uMS4yLS4xLjNhMy4xLDMuMSwwLDAsMSwuMi44aC0uMWMtLjEsMC0uMS0uMS0uMS0uMnMtLjItLjYtLjItLjh2LS4zbC0uMi0uMy0uMi0uMkgxNDl2LS4yaC0uMnYtLjNoLjJWMTY5Wm0wLDAiLz48cGF0aCBjbGFzcz0iayIgZD0iTTE0OS45LDE2OS4yaC4xYTEuNSwxLjUsMCwwLDEtLjEuNmgwYzAtLjIuMS0uNCwwLS42Wm0wLDAiLz48cGF0aCBjbGFzcz0iayIgZD0iTTE0OS45LDE2OS4xaDBabTAsMCIvPjxwYXRoIGNsYXNzPSJrIiBkPSJNMTQ5LjksMTY5aC0uMWMtLjEtLjItLjUtLjItLjktLjJoMGwxLC4yWm0wLDAiLz48cGF0aCBjbGFzcz0iayIgZD0iTTE1MCwxNjloMFptMCwwIi8+PHBhdGggY2xhc3M9ImsiIGQ9Ik0xNTAuNywxNjkuNmguMmwtLjIuM2EuOC44LDAsMCwxLS4yLjVoLS4ydi0uMmguMXYtLjJoLjFjMC0uMS4yLS40LjEtLjRoLS44cS4xLDAsLjMtLjNabTAsMCIvPjxwYXRoIGNsYXNzPSJrIiBkPSJNMTUwLjIsMTcwLjRhLjIuMiwwLDAsMSwwLC4zaC0uMXYtLjNabTAsMCIvPjxwYXRoIGNsYXNzPSJrIiBkPSJNMTUwLDE3MS44di4yaC0uM2wuMy0uMlptMCwwIi8+PHBhdGggY2xhc3M9ImsiIGQ9Ik0xNDkuOSwxNjlsLS42LS4yaC0uNXYtLjNjLS4xLS4zLDAtLjQuMS0uN2EzLjMsMy4zLDAsMCwwLDEuMS45YzAsLjEuMS4yLjEuM1ptMCwwIi8+PHBhdGggY2xhc3M9ImsiIGQ9Ik0xNDguOSwxNjcuN2wuNi40YTEuNiwxLjYsMCwwLDAsLjcuNGwtLjIuMi0uNS0uM2ExLjcsMS43LDAsMCwxLS42LS43Wm0wLDAiLz48cGF0aCBjbGFzcz0iayIgZD0iTTE0Ni4zLDE2OC4zYy4yLS4yLjYuMS43LjNzLS4xLjEtLjEuMi0uMy0uMi0uMy0uMWExLjEsMS4xLDAsMCwwLS4xLjVjLS4xLjItLjEuMy0uMi40cy4xLS41LDAtLjYsMCwuNC0uMS41bC0uMi4zYzAtLjEuMi0uNC4xLS41YTIuNCwyLjQsMCwwLDEtLjMuN2MwLS41LjItLjYuMi0uOWwtLjIuNHYtLjJjLjEtLjQsMC0uOC40LTFabTAsMCIvPjxwYXRoIGNsYXNzPSJrIiBkPSJNMTQ3LjQsMTY2LjJoMGwxLjIsNC41YTguNyw4LjcsMCwwLDEsLjIsMWwtLjItMVptMCwwIi8+PHBhdGggY2xhc3M9ImsiIGQ9Ik0xNDguMywxNjcuOWgwWm0wLDAiLz48cGF0aCBjbGFzcz0iayIgZD0iTTE0OC40LDE2Ny43YS4xLjEsMCwwLDEsLjEuMWgtLjJ2LS4yWm0wLDAiLz48cGF0aCBjbGFzcz0iayIgZD0iTTE0OC40LDE2Ny41aC4xdi4yaC0uMXYtLjJabTAsMCIvPjxwYXRoIGNsYXNzPSJrIiBkPSJNMTQ4LjYsMTY3LjNjLjIsMCwwLC41LS4xLjdoMHYtLjJoLjF2LS4yWm0wLDAiLz48cGF0aCBjbGFzcz0iayIgZD0iTTE0OC41LDE2OC4xWm0wLDAiLz48cGF0aCBjbGFzcz0iayIgZD0iTTE0OC4zLDE2OC4xYS4yLjIsMCwwLDEsLjIuMmMwLC4yLjEuNS4xLjdhMi43LDIuNywwLDAsMCwwLC45di40aC0uMmwtLjMtMS4ydi0uMmgtLjFjMC0uMS4yLS4yLjEtLjJzLS4xLjItLjEuMmwtLjItLjZhLjEuMSwwLDAsMSwuMS0uMUgxNDhsLS4yLS42YTQuMyw0LjMsMCwwLDAsLjEtLjVjLjEsMCwuMS4xLjEuMnYtLjJoLS4zdi0uM2guMmMuMiwwLC40LjEuNC4zdi4yaDBjLjEsMCwuMS0uMS4xLS4ydi0uNGMtLjEuMSwwLC4zLjEuNGEuNy43LDAsMCwxLC4xLjVoLS40di0uMmEuMS4xLDAsMCwwLDAsLjJjMCwuMi0uMS4zLS4xLjVhMiwyLDAsMCwwLC4xLS41aC4yYS4zLjMsMCwwLDEtLjEuMmgwWm0wLDAiLz48cGF0aCBjbGFzcz0iayIgZD0iTTE0Ny44LDE2OC4xdi4zaC0uMXYtLjJabTAsMCIvPjxwYXRoIGNsYXNzPSJtIiBkPSJNMTQ3LjgsMTY4LjFjMCwuMS0uMS4yLjEuM2gtLjN2LS4yWm0wLDAiLz48cGF0aCBjbGFzcz0iayIgZD0iTTE0Ny42LDE2OC40aC4xYzAsLjEtLjEuNS0uMS44di4zaC41YS40LjQsMCwwLDAsLjEuM2gtLjNsLS4zLS4yLS4yLjMtLjYuM2ExLDEsMCwwLDAtLjQuN3YuNGgtLjNhLjUuNSwwLDAsMSwuMS0uM2gtLjFsLjMtLjZ2LS42cy4zLDAsLjMtLjJ2LS4zYzAtLjQuMS0uNy40LS44bC40LS4yWm0wLDAiLz48cGF0aCBjbGFzcz0ibSIgZD0iTTE0OC4xLDE2OS4xaC0uMmMtLjEsMC0uMS0uNS0uMi0uN2guMlptMCwwIi8+PHBhdGggY2xhc3M9Im0iIGQ9Ik0xNDguNywxNjh2LjRoLS4ydi0uM1ptMCwwIi8+PHBhdGggY2xhc3M9ImsiIGQ9Ik0xNTAuNSwxNjcuMmwuMi40aC0uMmEuNi42LDAsMCwwLS4xLS40Wm0wLDAiLz48cGF0aCBjbGFzcz0ibiIgZD0iTTE1MS43LDE2NS44Yy0uNy0uNC0uOS0xLjEtLjktMi4xcy0uMS41LS4xLjcsMC0uNSwwLS44YTIuOCwyLjgsMCwwLDAsLjMsMi4yaC44di43YS43LjcsMCwwLDAsMS0uOC44LjgsMCwwLDEtMSwwWm0wLDAiLz48cGF0aCBjbGFzcz0ibiIgZD0iTTE0OC45LDE2My4xYTIuOSwyLjksMCwwLDEtLjEsMS40LDcuNSw3LjUsMCwwLDAtLjgtMy4xLDE0LDE0LDAsMCwxLC45LDEuN1ptMCwwIi8+PHBhdGggY2xhc3M9Im4iIGQ9Ik0xNDguMiwxNjIuMWE0LjIsNC4yLDAsMCwxLS4xLDIuMiwxOS41LDE5LjUsMCwwLDAtLjMtMi4yYy4xLjMuMy43LjQsMS4xYTEyLjIsMTIuMiwwLDAsMC0uMy0xLjdabTAsMCIvPjxwYXRoIGNsYXNzPSJuIiBkPSJNMTQ2LjMsMTY0LjRhMS4xLDEuMSwwLDAsMCwuNS0uNGwtLjIuNGEuNi42LDAsMCwxLTEtLjNjLjYuNCwxLDAsMS4zLS42YTEuOCwxLjgsMCwwLDEtLjYuOVptMCwwIi8+PHBhdGggY2xhc3M9Im4iIGQ9Ik0xNDUuNywxNjVoLjFjLjgtLjIsMS4yLS45LDEuNS0xLjhhMi41LDIuNSwwLDAsMS0uMi43Yy4yLS4yLjItLjUuMy0uN2EyLjMsMi4zLDAsMCwxLS45LDEuOWgtLjh2LjhjLS42LDAtMS4xLS41LS43LTFhMS4xLDEuMSwwLDAsMCwuOC4yWm0wLDAiLz48cGF0aCBkPSJNMTQ2LjQsMTY0LjlsLjUtLjRhMSwxLDAsMCwxLS41LjRabTAsMCIvPjxwYXRoIGQ9Ik0xNDUuMywxNjUuMUgxNDVjLS4xLjEsMCwuMy4xLjVhLjYuNiwwLDAsMS0uMi0uN2wuNC4yWm0wLDAiLz48cGF0aCBjbGFzcz0ibiIgZD0iTTE0OC4yLDE2MS40YzAtLjMtLjUtLjctLjYtLjlsLjYuM2E2LDYsMCwwLDEsLjYsMmMtLjQtMS0uOS0xLjQtMS4yLTIuM2E3LDcsMCwwLDEsLjYuOVptMCwwIi8+PHBhdGggY2xhc3M9Im4iIGQ9Ik0xNDcuMiwxNjEuMmE1LjgsNS44LDAsMCwxLC4yLDEsMS4zLDEuMywwLDAsMC0uNi0uN2wtLjYtLjctLjMtLjUsMS4xLDEuMWEzLjksMy45LDAsMCwwLS42LTEuMywyLjMsMi4zLDAsMCwxLC44LDEuMVptMCwwIi8+PHBhdGggY2xhc3M9Im4iIGQ9Ik0xNDcuOSwxNTkuM2guM2MwLC4xLS4yLjItLjMuMmEzLjQsMy40LDAsMCwxLTIsMCwxLjEsMS4xLDAsMCwwLS45LS4yYzAsLjEuMS41LjIuNWwuNy0uMmgxLjJsLjkuMmExLjQsMS40LDAsMCwxLTEuNC0uMSwyLjYsMi42LDAsMCwxLC43LDEuNSwzLjMsMy4zLDAsMCwwLTEuMi0xLjQsNyw3LDAsMCwxLC44LDEuNCw2LjgsNi44LDAsMCwxLTEuMi0xLjIsMywzLDAsMCwwLC40LjgsMy44LDMuOCwwLDAsMS0uOC0uNywzLjMsMy4zLDAsMCwxLS41LTEuMmMtLjEtLjEsMC0uMSwwLS4xbDMuMS41Wm0wLDAiLz48cGF0aCBjbGFzcz0ibiIgZD0iTTE0NC4zLDE1OS4xYTcuMSw3LjEsMCwwLDAsMS43LDIuMWMwLC4xLS4zLS4xLS41LS4zYTIuNSwyLjUsMCwwLDAtMS4yLS44Yy0uNCwwLS43LDAtLjkuMmExLjEsMS4xLDAsMCwxLDAtLjgsMS4xLDEuMSwwLDAsMSwuOS0uNFptMCwwIi8+PHBhdGggZD0iTTE0NCwxNTkuOWMuMSwwLDAsMCwwLC4xaC0uM2wuMi0uMmMuMiwwLDAsLjEuMS4xWm0wLDAiLz48cGF0aCBjbGFzcz0ibiIgZD0iTTE0NS4xLDE2MC43Yy0xLS4xLTEuMS40LTEuNi40YS43LjcsMCwwLDEtLjgtLjUsMS4xLDEuMSwwLDAsMCwuOC4ybDEtLjJabTAsMCIvPjxwYXRoIGNsYXNzPSJuIiBkPSJNMTQ1LjUsMTYxLjFhLjkuOSwwLDAsMC0xLjMuNGMwLS4yLjEtLjQuMi0uNHMuMy0uNCwxLjEsMFptMCwwIi8+PHBhdGggY2xhc3M9Im4iIGQ9Ik0xNDQuNywxNTlhMy43LDMuNywwLDAsMCwuNSwxLjFsLjguN2EyLjMsMi4zLDAsMCwxLC44LjksMi41LDIuNSwwLDAsMSwuMiwxLjIsMy41LDMuNSwwLDAsMC0xLTEuOSwzLjUsMy41LDAsMCwxLTEtMS4xLDIuMiwyLjIsMCwwLDEtLjUtLjhjLS4xLS4yLjEtLjIuMi0uMVptMCwwIi8+PHBhdGggY2xhc3M9Im4iIGQ9Ik0xNDUuNywxNTkuNWgwWm0wLDAiLz48cGF0aCBjbGFzcz0ibiIgZD0iTTE0Ny4zLDE2MS4zYy4xLjIuNC41LjQuN2E3LjgsNy44LDAsMCwxLS4zLDIuMiw0LjcsNC43LDAsMCwwLS4xLTEuNywzLjIsMy4yLDAsMCwxLS42LDEuOCwzLjMsMy4zLDAsMCwwLC4zLTIuMi44LjgsMCwwLDAtLjItLjUsMi4zLDIuMywwLDAsMSwuNywxLDUuMSw1LjEsMCwwLDAtLjItMS4zWm0wLDAiLz48cGF0aCBjbGFzcz0ibiIgZD0iTTE0Ny44LDE2MS42YTQuMSw0LjEsMCwwLDAtLjUtLjlsLjUuNWExMC42LDEwLjYsMCwwLDEsLjMsMS40LDYsNiwwLDAsMC0uOC0xLjN2LS42YTQuMSw0LjEsMCwwLDAsLjUuOVptMCwwIi8+PHBhdGggY2xhc3M9Im4iIGQ9Ik0xNDgsMTYzLjlhMi44LDIuOCwwLDAsMS0uNSwxLjEsNS43LDUuNywwLDAsMCwuMS0xLjNjMC0uMy4xLS43LjEtMXMuMS44LjEsMS4yYTQsNCwwLDAsMCwwLTEuMSwzLjYsMy42LDAsMCwxLC4yLDEuMVptMCwwIi8+PHBhdGggY2xhc3M9Im4iIGQ9Ik0xNDcuMSwxNjUuMmgtLjJhNS43LDUuNywwLDAsMCwuNC0xLjQsMy4yLDMuMiwwLDAsMS0uMS44LDIuNiwyLjYsMCwwLDAsLjMtLjgsMS40LDEuNCwwLDAsMS0uNCwxLjRabTAsMCIvPjxwYXRoIGNsYXNzPSJuIiBkPSJNMTQ3LjQsMTY1LjNoLS4yYTEuNiwxLjYsMCwwLDAsLjMtLjZjMCwuMi0uMS40LS4xLjdabTAsMCIvPjxwYXRoIGNsYXNzPSJuIiBkPSJNMTQ3LjgsMTY1LjNoLS4zYzAtLjMuMi0uNS40LS44cy0uMS42LS4xLjhabTAsMCIvPjxwYXRoIGNsYXNzPSJuIiBkPSJNMTQ4LjMsMTY0LjhsLS4zLjVoLS4xdi0uOGwuMi0uNXYuOGEzLjYsMy42LDAsMCwxLC4yLTFabTAsMCIvPjxwYXRoIGNsYXNzPSJuIiBkPSJNMTQ4LjIsMTY1LjRoLS4xYzAtLjIuMS0uMy4yLS41YS45LjksMCwwLDEtLjEuNVptMCwwIi8+PHBhdGggY2xhc3M9Im4iIGQ9Ik0xNDguNywxNjUuNGgtLjNjLjEtLjMuMy0uNS40LS44cy0uMS42LS4xLjhabTAsMCIvPjxwYXRoIGNsYXNzPSJuIiBkPSJNMTQ4LjUsMTY0di0uNmMwLC4zLjIuOS4xLDEuMWEyLDIsMCwwLDEtLjQuOCw1LjcsNS43LDAsMCwwLC4xLTEuMy42LjYsMCwwLDEtLjEtLjRjMC0uMy4xLS43LjEtLjhzLjEuOC4xLDEuMlptMCwwIi8+PHBhdGggY2xhc3M9Im4iIGQ9Ik0xNTEuNCwxNjEuN2E0LjUsNC41LDAsMCwwLS41LDFsLjgtLjUuOC0uNS40LS40LTEuNC43LDEtMS4xYTMuMSwzLjEsMCwwLDAtMS4xLjhabTAsMCIvPjxwYXRoIGNsYXNzPSJuIiBkPSJNMTU0LjcsMTYwLjZhNS43LDUuNywwLDAsMS0yLjIsMS41Yy4xLjEuNC0uMS42LS4xYTIuMywyLjMsMCwwLDEsMS40LS40LjkuOSwwLDAsMSwuOC40LjguOCwwLDAsMCwuMi0uOC45LjksMCwwLDAtLjgtLjZabTAsMCIvPjxwYXRoIGQ9Ik0xNTQuOSwxNjEuNGguMmwtLjItLjNjLS4xLDAsMCwuMSwwLC4xWm0wLDAiLz48cGF0aCBjbGFzcz0ibiIgZD0iTTE1My41LDE2MS45YzEuMS4yLDEsLjYsMS41LjhhLjguOCwwLDAsMCwuOS0uMiwxLjEsMS4xLDAsMCwxLS44LS4xLDkuMyw5LjMsMCwwLDAtMS0uNVptMCwwIi8+PHBhdGggY2xhc3M9Im4iIGQ9Ik0xNTMsMTYyLjFjLjQsMCwxLjEuMSwxLjIuOHMuMS0uNC0uMS0uNWExLjQsMS40LDAsMCwwLTEuMS0uM1ptMCwwIi8+PHBhdGggY2xhc3M9Im4iIGQ9Ik0xNTQuNSwxNjAuNGwtLjkuOWEyLjUsMi41LDAsMCwxLS45LjQsMywzLDAsMCwwLTEuMS43LDIuMSwyLjEsMCwwLDAtLjQsMS4xLDIuNiwyLjYsMCwwLDEsMS40LTEuNSw3LjQsNy40LDAsMCwwLDEuMy0uOGwuNy0uN2MuMS0uMS0uMS0uMy0uMS0uMVptMCwwIi8+PHBhdGggY2xhc3M9Im4iIGQ9Ik0xNTMuMywxNjAuNmwtLjItLjIuMi4yWm0wLDAiLz48cGF0aCBjbGFzcz0ibiIgZD0iTTE1MC4xLDE2MWExLjUsMS41LDAsMCwwLDEuNS0uNGgtLjJjLS4yLjMtLjkuNC0xLjMuNFptMCwwIi8+PHBhdGggY2xhc3M9Im4iIGQ9Ik0xNTEuNywxNjAuNmwtLjguOWE0LjgsNC44LDAsMCwwLDEuMy0uOVptMCwwIi8+PHBhdGggY2xhc3M9Im4iIGQ9Ik0xNTAuNywxNjIuNWE3LjYsNy42LDAsMCwwLS4zLDIuMSwzLjgsMy44LDAsMCwxLC42LTEuNiwyLjUsMi41LDAsMCwwLDAsMS45LDQuMiw0LjIsMCwwLDEsLjMtMi4ybC4zLS40YTMuMSwzLjEsMCwwLDAtLjkuNyw2LDYsMCwwLDEsLjYtMS4xLDEuMiwxLjIsMCwwLDAtLjYuNlptMCwwIi8+PHBhdGggY2xhc3M9Im4iIGQ9Ik0xNTAuMiwxNjIuNGE0LjYsNC42LDAsMCwwLS41LDIuMWMuMy0uOS44LTEuNi45LTJhNC4zLDQuMywwLDAsMC0uNywxbC43LTEuN1ptMCwwIi8+PHBhdGggY2xhc3M9Im4iIGQ9Ik0xNTAuOCwxNjJsLjYtLjctLjUuM2E3LjYsNy42LDAsMCwwLS43LDEuMyw1LjYsNS42LDAsMCwxLDEuMS0xLjEuOC44LDAsMCwxLC4yLS41LDQuNiw0LjYsMCwwLDAtLjcuN1ptMCwwIi8+PHBhdGggY2xhc3M9Im4iIGQ9Ik0xNTAuNCwxNjEuN2EyLjcsMi43LDAsMCwxLC44LS43bC0uNi4yYTUuMyw1LjMsMCwwLDAtMS4yLDEuN2MuNy0uOSwxLjMtMS4xLDEuOC0xLjlzLS41LjUtLjguN1ptMCwwIi8+PHBhdGggY2xhc3M9Im4iIGQ9Ik0xNDkuMywxNjMuMmEyLjQsMi40LDAsMCwwLS4zLDEuMyw2LjksNi45LDAsMCwxLDEuNi0yLjcsNS43LDUuNywwLDAsMC0xLjMsMS40Wm0wLDAiLz48cGF0aCBjbGFzcz0ibiIgZD0iTTE0OS40LDE2NC4xYTQuOSw0LjksMCwwLDEsLjQtMS4xbC0uMy41LS41LDEuMWEyLjQsMi40LDAsMCwwLC4yLjhsLjMtMS4yLjItLjRjLjEtLjMuMS0uNy4yLS44YTUuNCw1LjQsMCwwLDAtLjUsMS4xWm0wLDAiLz48cGF0aCBjbGFzcz0ibiIgZD0iTTE0OC44LDE2NS41aC4zYTIuNCwyLjQsMCwwLDAtLjItLjhjLS4xLjIsMCwuNS0uMS44Wm0wLDAiLz48cGF0aCBjbGFzcz0ibiIgZD0iTTE0OS4zLDE2NS41aC4xYTEuMSwxLjEsMCwwLDAtLjEtLjV2LjVabTAsMCIvPjxwYXRoIGNsYXNzPSJuIiBkPSJNMTQ5LjQsMTY1YTEuNSwxLjUsMCwwLDAsLjEuNmguMWMuMS0uMy4xLS42LjItLjl2LS41Yy0uMS4zLS4xLjUtLjIuOGEzLjQsMy40LDAsMCwxLC4xLTFabTAsMCIvPjxwYXRoIGNsYXNzPSJuIiBkPSJNMTQ5LjcsMTY1LjZoLjNhMi40LDIuNCwwLDAsMC0uMi0uOGMwLC4yLS4xLjUtLjEuOFptMCwwIi8+PHBhdGggY2xhc3M9Im4iIGQ9Ik0xNTAuMSwxNjUuNmguMmExLjUsMS41LDAsMCwxLS4xLS43LDEuMywxLjMsMCwwLDAtLjEuNlptMCwwIi8+PHBhdGggY2xhc3M9Im4iIGQ9Ik0xNTAuNCwxNjUuN2guMmE2LjYsNi42LDAsMCwxLS4xLTEuNSw3LjgsNy44LDAsMCwwLS4xLjksMi43LDIuNywwLDAsMSwwLS45LDEuOSwxLjksMCwwLDAsMCwxLjVabTAsMCIvPjxwYXRoIGNsYXNzPSJuIiBkPSJNMTQ5LjksMTY0LjJhMi41LDIuNSwwLDAsMCwuMiwxLjIsMi41LDIuNSwwLDAsMSwuMy0xLjMsMy40LDMuNCwwLDAsMSwuMS0xbC0uNCwxLjFhMy41LDMuNSwwLDAsMSwuMy0xLjEsMy43LDMuNywwLDAsMC0uNSwxLjFabTAsMCIvPjxwYXRoIGNsYXNzPSJuIiBkPSJNMTUwLjcsMTY1LjdoLjJjMC0uMi0uMy0uNy0uMy0uOXMuMS41LjEuOFptMCwwIi8+PHBhdGggZD0iTTE1MS4xLDE2NS41Yy0uMS0uMS0uMS0uMy0uMy0uNWwuMy41Wm0wLDAiLz48cGF0aCBjbGFzcz0ibiIgZD0iTTE1MS40LDE2NS4xYy0uMi0uMS0uMy0uNS0uMy0uNXMwLC4zLDAsLjUuOS4zLDEsMC0uOS0uNC0xLTFhMSwxLDAsMCwwLC4zLDFabTAsMCIvPjxwYXRoIGQ9Ik0xNTIuMSwxNjYuMWguNGEuNS41LDAsMCwxLS4zLjRjLjMsMCwuNS0uMy40LS41Wm0wLDAiLz48cGF0aCBjbGFzcz0iayIgZD0iTTE0OC44LDE2OC44bC4yLjZoLS4yczAtLjMtLjEtLjQuMS0uMi4xLS4yWm0wLDAiLz48cGF0aCBjbGFzcz0iayIgZD0iTTE0Ny43LDE2OC42YzAsLjMsMCwuNC4xLjVoLjN2LjNoLS41di0xWm0wLDAiLz48cGF0aCBjbGFzcz0iayIgZD0iTTE0OC43LDE2OS4xdi4zaC0uMXYtLjRabTAsMCIvPjxwYXRoIGNsYXNzPSJvIiBkPSJNMTQ4LjIsMTcyLjRoMFptMCwwIi8+PHBhdGggY2xhc3M9Im8iIGQ9Ik0xNDguOSwxNzIuMmEuMS4xLDAsMCwxLC4xLjFabTAsMCIvPjxwYXRoIGNsYXNzPSJvIiBkPSJNMTQ4LjQsMTcyLjNabTAsMCIvPjxwYXRoIGNsYXNzPSJvIiBkPSJNMTQ1LjksMTcxLjdabTAsMCIvPjxwYXRoIGNsYXNzPSJvIiBkPSJNMTQ5LjUsMTcyLjNjLS4xLjEsMCwuMSwwLC4xaDBabTAsMCIvPjxwYXRoIGNsYXNzPSJvIiBkPSJNMTQ2LjgsMTcxLjhabTAsMCIvPjxwYXRoIGNsYXNzPSJvIiBkPSJNMTQ1LjgsMTcxaC0uMWMuMSwwLDAtLjEtLjEtLjFabTAsMCIvPjxwYXRoIGNsYXNzPSJvIiBkPSJNMTQ2LjYsMTcxLjZ2LjRjLS4xLDAtLjEtLjEtLjEtLjJ2LS4yWm0wLDAiLz48cGF0aCBjbGFzcz0ibyIgZD0iTTE0Ni40LDE3MS44aDBabTAsMCIvPjxwYXRoIGNsYXNzPSJvIiBkPSJNMTQ2LjMsMTcxLjZhLjIuMiwwLDAsMCwwLC4zYy0uMSwwLS4xLS4xLS4xLS4yWm0wLDAiLz48cGF0aCBjbGFzcz0ibyIgZD0iTTE0Ni4xLDE3MS42YS4xLjEsMCwwLDAsMCwuMi4xLjEsMCwwLDEtLjEtLjFoLjFabTAsMCIvPjxwYXRoIGNsYXNzPSJvIiBkPSJNMTQ1LjksMTcxLjVoLS4xYzAtLjEsMC0uMi4xLS4yWm0wLDAiLz48cGF0aCBjbGFzcz0ibyIgZD0iTTE0NS44LDE3MS41aDBzLS4xLjEsMCwuMVptMCwwIi8+PHBhdGggY2xhc3M9Im8iIGQ9Ik0xNDYuOCwxNzEuNmgwYy0uMS0uMSwwLS4xLDAtLjFabTAsMCIvPjxwYXRoIGNsYXNzPSJvIiBkPSJNMTQ2LjksMTcxLjJoMFptMCwwIi8+PHBhdGggY2xhc3M9Im8iIGQ9Ik0xNDUuNywxNzEuMWgwWm0wLDAiLz48cGF0aCBjbGFzcz0ibyIgZD0iTTE0NywxNzEuM1ptMCwwIi8+PHBhdGggY2xhc3M9Im8iIGQ9Ik0xNDUuNywxNzEuMmgwYy0uMSwwLS4xLS4xLDAtLjJabTAsMCIvPjxwYXRoIGNsYXNzPSJvIiBkPSJNMTQ2LjksMTcxLjhabTAsMCIvPjxwYXRoIGNsYXNzPSJvIiBkPSJNMTQ4LjYsMTcyaDBabTAsMCIvPjxwYXRoIGNsYXNzPSJvIiBkPSJNMTQ4LjQsMTcyLjFoMFptMCwwIi8+PHBhdGggY2xhc3M9Im8iIGQ9Ik0xNDcuNCwxNzEuOWgwWm0wLDAiLz48cGF0aCBjbGFzcz0ibyIgZD0iTTE0NywxNzEuNmgwdi4yaC4xWm0wLDAiLz48cGF0aCBjbGFzcz0ibyIgZD0iTTE0Ny4xLDE3Mmgwdi0uMmgwYzAsLjEtLjEuMi0uMS4zWm0wLDAiLz48cGF0aCBjbGFzcz0ibyIgZD0iTTE0Ny4zLDE3MWEuOC44LDAsMCwxLC4xLjRjLjEtLjIsMC0uMiwwLS40aDBjLjIsMCwuMS4zLjEuNGgwYS40LjQsMCwwLDAsLjEtLjNoMHYuMmgwYy4xLDAsLjEtLjEsMC0uMnMuMS4zLDAsLjRoLS4xYy0uMSwwLDAtLjEsMC0uMWgtLjJsLS4yLS4yaC0uMmwuMi0uMmguMmEuMy4zLDAsMCwxLS4xLS4ySDE0N2MuMS0uMS4yLjEuMy4xaDBabTAsMCIvPjxwYXRoIGNsYXNzPSJvIiBkPSJNMTQ4LjksMTcxLjNabTAsMCIvPjxwYXRoIGNsYXNzPSJvIiBkPSJNMTQ5LDE3MS4zaDBabTAsMCIvPjxwYXRoIGNsYXNzPSJvIiBkPSJNMTQ3LjcsMTcxLjJhLjEuMSwwLDAsMSwuMS4xdi40Yy0uMSwwLS4xLDAsMC0uMXYtLjRabTAsMCIvPjxwYXRoIGNsYXNzPSJvIiBkPSJNMTQ1LjgsMTcxLjFabTAsMCIvPjxwYXRoIGNsYXNzPSJvIiBkPSJNMTQ5LjYsMTcxLjVabTAsMCIvPjxwYXRoIGNsYXNzPSJvIiBkPSJNMTQ5LjUsMTcxLjVabTAsMCIvPjxwYXRoIGNsYXNzPSJvIiBkPSJNMTQ3LjksMTcxLjNoMGEuNC40LDAsMCwxLS4xLjN2LS4yWm0wLDAiLz48cGF0aCBjbGFzcz0ibyIgZD0iTTE1MC40LDE3MS42aDBabTAsMCIvPjxwYXRoIGNsYXNzPSJvIiBkPSJNMTUwLjMsMTcxLjdabTAsMCIvPjxwYXRoIGNsYXNzPSJvIiBkPSJNMTQ4LDE3MS40aC4xYS40LjQsMCwwLDEtLjEuM2gwdi0uM1ptMCwwIi8+PHBhdGggY2xhc3M9Im8iIGQ9Ik0xNDguMiwxNzEuNXYuMmgwdi0uMlptMCwwIi8+PHBhdGggY2xhc3M9Im8iIGQ9Ik0xNDguMSwxNzEuNXYwWm0wLDAiLz48cGF0aCBjbGFzcz0ibyIgZD0iTTE0OS42LDE3MS43YzAsLjEuMS4xLDAsLjFabTAsMCIvPjxwYXRoIGNsYXNzPSJvIiBkPSJNMTQ4LjMsMTcxLjZoLjFhLjEuMSwwLDAsMS0uMS4xdi0uMlptMCwwIi8+PHBhdGggY2xhc3M9Im8iIGQ9Ik0xNDguNSwxNzEuNmgwWm0wLDAiLz48cGF0aCBjbGFzcz0ibyIgZD0iTTE0OC43LDE3MS42aDBabTAsMCIvPjxwYXRoIGNsYXNzPSJvIiBkPSJNMTUwLjEsMTcxLjhoMFptMCwwIi8+PHBhdGggY2xhc3M9Im8iIGQ9Ik0xNDguMiwxNzEuNmguMWMtLjEsMC0uMS0uMS0uMS0uMlptMCwwIi8+PHBhdGggY2xhc3M9Im8iIGQ9Ik0xNDcuMSwxNzEuNVptMCwwIi8+PHBhdGggY2xhc3M9Im8iIGQ9Ik0xNDcuOSwxNzEuNmgwYy0uMSwwLDAtLjEsMC0uMVptMCwwIi8+PHBhdGggY2xhc3M9Im8iIGQ9Ik0xNDgsMTcxLjZhLjIuMiwwLDAsMS0uMi4ybC4yLS4yWm0wLDAiLz48cGF0aCBjbGFzcz0ibyIgZD0iTTE0OS4xLDE3MS44Wm0wLDAiLz48cGF0aCBjbGFzcz0ibyIgZD0iTTE0Ny43LDE3MS42aDBabTAsMCIvPjxwYXRoIGNsYXNzPSJvIiBkPSJNMTQ5LjQsMTcxLjhoMFptMCwwIi8+PHBhdGggY2xhc3M9Im8iIGQ9Ik0xNDcuOCwxNzEuNmgwYy0uMSwwLDAtLjEsMC0uMVptMCwwIi8+PHBhdGggY2xhc3M9Im8iIGQ9Ik0xNDguNSwxNzEuN3YuMmMtLjEsMC0uMS0uMS0uMS0uMlptMCwwIi8+PHBhdGggY2xhc3M9Im8iIGQ9Ik0xNDkuNSwxNzEuOWgwWm0wLDAiLz48cGF0aCBjbGFzcz0ibyIgZD0iTTE0OC40LDE3MS43aDB2LS4yWm0wLDAiLz48cGF0aCBjbGFzcz0ibyIgZD0iTTE0OC42LDE3MS44aDBabTAsMCIvPjxwYXRoIGNsYXNzPSJvIiBkPSJNMTQ4LjIsMTcxLjdoMGEuMy4zLDAsMCwxLS4xLjJ2LS4yWm0wLDAiLz48cGF0aCBjbGFzcz0ibyIgZD0iTTE0NS43LDE3MS40aDBabTAsMCIvPjxwYXRoIGNsYXNzPSJvIiBkPSJNMTQ3LjQsMTcxLjZjLjEuMS4yLjEuMi4ycy0uMS0uMS0uMi0uMlptMCwwIi8+PHBhdGggY2xhc3M9Im8iIGQ9Ik0xNDguNCwxNzEuOGgwWm0wLDAiLz48cGF0aCBjbGFzcz0ibyIgZD0iTTE0OCwxNzEuOFptMCwwIi8+PHBhdGggY2xhc3M9Im8iIGQ9Ik0xNDguOCwxNzEuOWgwYy0uMSwwLS4xLS4xLDAtLjFabTAsMCIvPjxwYXRoIGNsYXNzPSJvIiBkPSJNMTQ2LjcsMTcxLjZoMFptMCwwIi8+PHBhdGggY2xhc3M9Im8iIGQ9Ik0xNDYsMTcxLjVoMGMtLjEsMCwwLDAsMC0uMVptMCwwIi8+PHBhdGggY2xhc3M9Im8iIGQ9Ik0xNTAuMywxNzIuMmguMWEuMS4xLDAsMCwwLS4xLjFabTAsMCIvPjxwYXRoIGNsYXNzPSJvIiBkPSJNMTUwLjUsMTcyLjJabTAsMCIvPjxwYXRoIGNsYXNzPSJvIiBkPSJNMTQ2LjIsMTcxLjZabTAsMCIvPjxwYXRoIGNsYXNzPSJvIiBkPSJNMTUwLDE3Mi4xaDBabTAsMCIvPjxwYXRoIGNsYXNzPSJvIiBkPSJNMTUwLjEsMTcyLjJabTAsMCIvPjxwYXRoIGNsYXNzPSJvIiBkPSJNMTUwLjIsMTcyLjJabTAsMCIvPjxwYXRoIGNsYXNzPSJvIiBkPSJNMTQ5LjUsMTcyLjJabTAsMCIvPjxwYXRoIGNsYXNzPSJvIiBkPSJNMTQ2LjUsMTcxLjdoMGMtLjEsMCwwLDAsMC0uMVptMCwwIi8+PHBhdGggY2xhc3M9Im8iIGQ9Ik0xNDguNywxNzIuMWgtLjFjLS4xLDAtLjIsMC0uMi4xaC0uNmwuOS0uM1ptMCwwIi8+PHBhdGggY2xhc3M9Im8iIGQ9Ik0xNDcuOCwxNzJabTAsMCIvPjxwYXRoIGNsYXNzPSJvIiBkPSJNMTQ2LjMsMTcxLjhoMFptMCwwIi8+PHBhdGggY2xhc3M9Im8iIGQ9Ik0xNDkuNCwxNzIuMmgwWm0wLDAiLz48cGF0aCBjbGFzcz0ibyIgZD0iTTE0Ni41LDE3MS45Wm0wLDAiLz48cGF0aCBjbGFzcz0ibyIgZD0iTTE0OS43LDE3Mi4zaDBabTAsMCIvPjxwYXRoIGNsYXNzPSJvIiBkPSJNMTQ3LjUsMTcyaDBabTAsMCIvPjxwYXRoIGNsYXNzPSJvIiBkPSJNMTQ4LjIsMTcyLjFoMFptMCwwIi8+PHBhdGggY2xhc3M9Im8iIGQ9Ik0xNDguNywxNzIuMlptMCwwIi8+PHBhdGggY2xhc3M9Im8iIGQ9Ik0xNTAsMTcyLjRabTAsMCIvPjxwYXRoIGNsYXNzPSJvIiBkPSJNMTQ4LjksMTcyLjJoLS4xbC0uMi4yaC0uMWwuMi4yaC0uM2wuMy0uM1ptMCwwIi8+PHBhdGggY2xhc3M9Im8iIGQ9Ik0xNDcuMywxNzJoMFptMCwwIi8+PHBhdGggY2xhc3M9Im8iIGQ9Ik0xNDgsMTcyLjF2LjJIMTQ4di0uMlptMCwwIi8+PHBhdGggY2xhc3M9Im8iIGQ9Ik0xNDcuOSwxNzIuMlptMCwwIi8+PHBhdGggY2xhc3M9Im8iIGQ9Ik0xNDguOCwxNzIuM2gwWm0wLDAiLz48cGF0aCBjbGFzcz0ibyIgZD0iTTE0Ny43LDE3Mi4yaDBabTAsMCIvPjxwYXRoIGNsYXNzPSJvIiBkPSJNMTQ4LjksMTcyLjRabTAsMCIvPjxwYXRoIGNsYXNzPSJvIiBkPSJNMTQ3LjYsMTcyLjJsLjIuMmgtLjJabTAsMCIvPjxwYXRoIGNsYXNzPSJvIiBkPSJNMTQ4LjcsMTcyLjRoMFptMCwwIi8+PHBhdGggY2xhc3M9Im8iIGQ9Ik0xNDguMywxNzIuNFptMCwwIi8+PHBhdGggY2xhc3M9Im4iIGQ9Ik0xNDUuNSwxNjYuN3YtLjJoLjFabTAsMCIvPjxwYXRoIGNsYXNzPSJuIiBkPSJNMTQ0LjcsMTY2LjZoLS4xdjBabTAsMCIvPjxwYXRoIGNsYXNzPSJuIiBkPSJNMTQzLjksMTY2LjZabTAsMCIvPjxwYXRoIGNsYXNzPSJuIiBkPSJNMTQzLjMsMTY2LjJoLS4xYS4zLjMsMCwwLDEtLjEuMmwuMi0uMlptMCwwIi8+PHBhdGggY2xhc3M9Im4iIGQ9Ik0xNDIuOCwxNjUuN1ptMCwwIi8+PHBhdGggY2xhc3M9Im4iIGQ9Ik0xNDMsMTY0LjNoMGwtLjItLjJabTAsMCIvPjxwYXRoIGNsYXNzPSJuIiBkPSJNMTQzLjUsMTYzLjVoLS4xbC0uMy0uNVptMCwwIi8+PHBhdGggY2xhc3M9Im4iIGQ9Ik0xNDIuNywxNjUuMWgwWm0wLDAiLz48cGF0aCBjbGFzcz0ibiIgZD0iTTE1MS42LDE2Ny41aDBabTAsMCIvPjxwYXRoIGNsYXNzPSJuIiBkPSJNMTUyLjQsMTY3LjdoMHYwWm0wLDAiLz48cGF0aCBjbGFzcz0ibiIgZD0iTTE1My4xLDE2Ny44aDB2LS4yWm0wLDAiLz48cGF0aCBjbGFzcz0ibiIgZD0iTTE1My44LDE2Ny43aDB2LjJjMC0uMS0uMS0uMS0uMS0uMlptMCwwIi8+PHBhdGggY2xhc3M9Im4iIGQ9Ik0xNTQuNCwxNjcuNGgwbC4yLjJabTAsMCIvPjxwYXRoIGNsYXNzPSJuIiBkPSJNMTU0LjYsMTY2LjdabTAsMCIvPjxwYXRoIGNsYXNzPSJuIiBkPSJNMTU0LjYsMTY1LjlabTAsMCIvPjxwYXRoIGNsYXNzPSJuIiBkPSJNMTU0LjQsMTY1aDBsLjQtLjRjLS4yLDAtLjMuMi0uNC4zWm0wLDAiLz48cGF0aCBjbGFzcz0icSIgZD0iTTE0MiwxNTguNmMtLjEuMS0uMS4xLS4xLjNhLjIuMiwwLDAsMSwuMS0uM1ptMCwwIi8+PHBhdGggY2xhc3M9InIiIGQ9Ik0xNTEsMTU4LjRoLTEuM2wtMS4xLS4zdi0uNmwtLjMtMS4xYy0uMi0xLC4zLTEuMywxLjEtMS4zaC41VjE1NWguMWMtLjEtLjEtLjEtLjItLjEtLjRzMC0uMi4yLS4zaC0uMmwuMy0uMy0uNC4yLjItLjdhLjIuMiwwLDAsMCwuMi4ydi0uM2guN2wtLjMuMy40LS4ydi43bC0uMy0uMmMwLC4xLjEuMi4yLjNoLS4yYy4xLjEuMi4yLjEuM3MtLjEuMy0uMi4zaC4xdi4yaC42Yy43LjMsMS4yLjcuNywxLjZsLS42Ljl2LjYiLz48cGF0aCBjbGFzcz0icyIgZD0iTTE0OS44LDE1OC4xbC0xLS4yaDFsMSwuM1ptMCwwIi8+PHBhdGggY2xhc3M9InMiIGQ9Ik0xNDguNywxNThoMGwxLjEuM2E0LDQsMCwwLDAsMS4xLDBoLTEuMWwtMS4xLS4zIi8+PHBhdGggY2xhc3M9InMiIGQ9Ik0xNTAuOSwxNThoMCIvPjxwYXRoIGNsYXNzPSJzIiBkPSJNMTUwLjIsMTU2LjZoMFptMCwwIi8+PHBhdGggY2xhc3M9InMiIGQ9Ik0xNTEuNiwxNTYuOHYuMmgwYzAtLjEuMS0uMS4xLS4yaDAiLz48cGF0aCBjbGFzcz0icyIgZD0iTTE1MS43LDE1Ni42aDB2LS40aC4xdi4yIi8+PHBhdGggY2xhc3M9InMiIGQ9Ik0xNTEuOCwxNTYuM2gwIi8+PHBhdGggY2xhc3M9InMiIGQ9Ik0xNTEuOCwxNTYuMmgtLjFjMC0uMSwwLS4yLS4xLS4yaC4xYS40LjQsMCwwLDEsLjEuMyIvPjxwYXRoIGNsYXNzPSJzIiBkPSJNMTUxLjcsMTU1LjhoLS4xYzAtLjEtLjEtLjEtLjEtLjJoLjIiLz48cGF0aCBjbGFzcz0icyIgZD0iTTE1MS40LDE1NS42Wm0wLDAiLz48cGF0aCBjbGFzcz0icyIgZD0iTTE1MS4zLDE1NS42aC4xbC0uMi4ydi0uNGguMSIvPjxwYXRoIGNsYXNzPSJzIiBkPSJNMTUxLjIsMTU1LjVoMCIvPjxwYXRoIGNsYXNzPSJzIiBkPSJNMTUwLjksMTU1LjV2LjJoLS4ydi0uMyIvPjxwYXRoIGNsYXNzPSJzIiBkPSJNMTUwLjgsMTU1LjhoMFptMCwwIi8+PHBhdGggY2xhc3M9InMiIGQ9Ik0xNTAuOCwxNTZoLjF2LjJsLS4yLjJjMC0uMSwwLS4xLS4xLS4yaC4xIi8+PHBhdGggY2xhc3M9InMiIGQ9Ik0xNTAuNywxNTYuMmEuMS4xLDAsMCwxLC4xLjFoLS4ydi0uMiIvPjxwYXRoIGNsYXNzPSJzIiBkPSJNMTUwLjYsMTU2LjVoMHYuMmgtLjJ2LS4yIi8+PHBhdGggY2xhc3M9InMiIGQ9Ik0xNTAuNSwxNTYuOWgwIi8+PHBhdGggY2xhc3M9InMiIGQ9Ik0xNTAuOSwxNTcuNmgwWm0wLDAiLz48cGF0aCBjbGFzcz0icyIgZD0iTTE1MS4xLDE1Ny41aDAiLz48cGF0aCBjbGFzcz0icyIgZD0iTTE1MS4xLDE1Ny40aC4ybC0uMi4zaDAiLz48cGF0aCBjbGFzcz0icyIgZD0iTTE1MS40LDE1Ny4zaC0uMWMwLS4xLDAtLjItLjEtLjJsLjItLjJ2LjJjLS4xLDAtLjEuMS0uMS4yWm0wLDAiLz48cGF0aCBjbGFzcz0icyIgZD0iTTE1MC43LDE1NS4zaC4ybC0uNSwxLjNoMGwuMy0xLjMiLz48cGF0aCBjbGFzcz0icyIgZD0iTTE1MS4xLDE1NS43YzAsLjEuMS4xLjEuMmwtLjIuMnYtLjJsLjItLjIiLz48cGF0aCBjbGFzcz0icyIgZD0iTTE1MS40LDE1Ni4xYy0uMSwwLS4xLS4xLS4xLS4ycy4xLS4xLjEtLjJsLjIuMi0uMi4yIi8+PHBhdGggY2xhc3M9InMiIGQ9Ik0xNTEuMiwxNTYuM2MtLjEsMC0uMS0uMS0uMi0uMmwuMi0uMi4yLjNoLS4yIi8+PHBhdGggY2xhc3M9InMiIGQ9Ik0xNTEsMTU2LjVsLS4yLS4yYS4yLjIsMCwwLDAsLjItLjJsLjIuM0gxNTEiLz48cGF0aCBjbGFzcz0icyIgZD0iTTE1MC44LDE1Ni43bC0uMi0uMi4yLS4ydi40Ii8+PHBhdGggY2xhc3M9InMiIGQ9Ik0xNTEuNSwxNTYuNHYtLjJsLjItLjJjMCwuMS4xLjIuMS4zWm0wLDAiLz48cGF0aCBjbGFzcz0icyIgZD0iTTE1MS4zLDE1Ni42di0uMmwuMi0uMmMwLC4xLjEuMi4xLjNoLS4yIi8+PHBhdGggY2xhc3M9InMiIGQ9Ik0xNTEuMSwxNTYuOGgwdi0uMmguMnYuM2gtLjIiLz48cGF0aCBjbGFzcz0icyIgZD0iTTE1MSwxNTYuN2gwIi8+PHBhdGggY2xhc3M9InMiIGQ9Ik0xNTEuMSwxNTYuOFptMCwwIi8+PHBhdGggY2xhc3M9InMiIGQ9Ik0xNTAuOCwxNTYuOGgwIi8+PHBhdGggY2xhc3M9InMiIGQ9Ik0xNTAuOSwxNTdabTAsMCIvPjxwYXRoIGNsYXNzPSJzIiBkPSJNMTUwLjgsMTU3LjNoMCIvPjxwYXRoIGNsYXNzPSJzIiBkPSJNMTUxLjQsMTU2Ljl2LS4yYzAsLjEtLjEuMS0uMi4yIi8+PHBhdGggY2xhc3M9InMiIGQ9Ik0xNTEuMiwxNTd2LS4yaC4ydi4yWm0wLDAiLz48cGF0aCBjbGFzcz0icyIgZD0iTTE1MSwxNTcuMmguMmwtLjIuMiIvPjxwYXRoIGNsYXNzPSJzIiBkPSJNMTUxLDE1Ny4ydi4yaDAiLz48cGF0aCBjbGFzcz0icyIgZD0iTTE1MS4yLDE1Ny4xYS4zLjMsMCwwLDEsLjEuMmgtLjJjMC0uMS0uMS0uMS0uMS0uMmguMiIvPjxwYXRoIGNsYXNzPSJzIiBkPSJNMTUwLjMsMTU2LjNoMFptMCwwIi8+PHBhdGggY2xhc3M9InMiIGQ9Ik0xNTAuMywxNTYuMmgwWm0wLDAiLz48cGF0aCBjbGFzcz0icyIgZD0iTTE1MC4zLDE1NmgwWm0wLDAiLz48cGF0aCBjbGFzcz0icyIgZD0iTTE1MC4zLDE1NS45aDBabTAsMCIvPjxwYXRoIGNsYXNzPSJzIiBkPSJNMTUwLjQsMTU1LjdoMFptMCwwIi8+PHBhdGggY2xhc3M9InMiIGQ9Ik0xNTAuNCwxNTUuNWgwWm0wLDAiLz48cGF0aCBjbGFzcz0icyIgZD0iTTE1MC40LDE1NS40aDBabTAsMCIvPjxwYXRoIGNsYXNzPSJzIiBkPSJNMTUwLDE1Ny42aDAiLz48cGF0aCBjbGFzcz0icyIgZD0iTTE1MCwxNTcuOGgwIi8+PHBhdGggY2xhc3M9InMiIGQ9Ik0xNTAuMiwxNTcuN2gwIi8+PHBhdGggY2xhc3M9InMiIGQ9Ik0xNTAuMiwxNTcuOGgwIi8+PHBhdGggY2xhc3M9InMiIGQ9Ik0xNTAuNCwxNTcuN2gwIi8+PHBhdGggY2xhc3M9InMiIGQ9Ik0xNTAuNCwxNTcuOFptMCwwIi8+PHBhdGggY2xhc3M9InMiIGQ9Ik0xNTAuNiwxNTcuOGgwWm0wLDAiLz48cGF0aCBjbGFzcz0icyIgZD0iTTE1MC42LDE1Ny45aDAiLz48cGF0aCBjbGFzcz0icyIgZD0iTTE1MC44LDE1Ny44aDAiLz48cGF0aCBjbGFzcz0icyIgZD0iTTE1MC44LDE1Ny45aDBabTAsMCIvPjxwYXRoIGNsYXNzPSJzIiBkPSJNMTUwLjEsMTU3LjZoLjFzLS4xLjEtLjEsMGgwWm0wLDAiLz48cGF0aCBjbGFzcz0icyIgZD0iTTE1MC4zLDE1Ny43aC4xYS4xLjEsMCwxLDEtLjIsMFptMCwwIi8+PHBhdGggY2xhc3M9InMiIGQ9Ik0xNTAuNSwxNTcuN2EuMS4xLDAsMCwxLC4xLjFoLS4xWm0wLDAiLz48cGF0aCBjbGFzcz0icyIgZD0iTTE1MC43LDE1Ny44Wm0wLDAiLz48cGF0aCBjbGFzcz0icyIgZD0iTTE1MC45LDE1Ny45Wm0wLDAiLz48cGF0aCBjbGFzcz0icyIgZD0iTTE1MS4xLDE1NS44aDB2LS4yIi8+PHBhdGggY2xhc3M9InMiIGQ9Ik0xNTEuMywxNTYuMWgtLjFjLjEsMCwuMS0uMS4xLS4yIi8+PHBhdGggY2xhc3M9InMiIGQ9Ik0xNTEuNCwxNTYuM3YuMmgtLjFhLjEuMSwwLDAsMCwwLS4yIi8+PHBhdGggY2xhc3M9InMiIGQ9Ik0xNTEuNSwxNTYuNmgwYzAtLjEuMS0uMiwwLS4yWm0wLDAiLz48cGF0aCBjbGFzcz0icyIgZD0iTTE1MS4yLDE1Ni41aDB2LS4yWm0wLDAiLz48cGF0aCBjbGFzcz0icyIgZD0iTTE1MC44LDE1Ni40aDBjLjEtLjEuMS0uMSwwLS4yIi8+PHBhdGggY2xhc3M9InMiIGQ9Ik0xNTEsMTU2LjNoLjEiLz48cGF0aCBjbGFzcz0icyIgZD0iTTE1MC45LDE1NmgwVjE1NiIvPjxwYXRoIGNsYXNzPSJzIiBkPSJNMTUxLjMsMTU1LjZoMHYtLjIiLz48cGF0aCBjbGFzcz0icyIgZD0iTTE1MS41LDE1NS44aDB2LS4yIi8+PHBhdGggY2xhc3M9InMiIGQ9Ik0xNTEuNiwxNTYuMXYuMmgtLjFhLjEuMSwwLDAsMCwwLS4yWm0wLDAiLz48cGF0aCBjbGFzcz0icyIgZD0iTTE1MSwxNTcuNWgwIi8+PHBhdGggY2xhc3M9InMiIGQ9Ik0xNTAuNSwxNTdhLjcuNywwLDAsMSwuNi0uMmwtLjMuMmgtLjMiLz48cGF0aCBjbGFzcz0icyIgZD0iTTE1MC4yLDE1Ni42aDAiLz48cGF0aCBjbGFzcz0icyIgZD0iTTE1MC41LDE1Ni44di4yaC0uMXYtLjJoLjEiLz48cGF0aCBjbGFzcz0icyIgZD0iTTE1MC42LDE1Ny4xaC40bC0uMy4yaC0uMSIvPjxwYXRoIGNsYXNzPSJzIiBkPSJNMTUwLjEsMTU2LjlsLjMtLjNjMCwuMi0uMS4zLS4yLjVIMTUwYS40LjQsMCwwLDAsLjEtLjNoMCIvPjxwYXRoIGNsYXNzPSJzIiBkPSJNMTUwLjgsMTU3LjNsLS4zLjJoLjNabTAsMCIvPjxwYXRoIGNsYXNzPSJzIiBkPSJNMTUwLjYsMTU3Yy0uMS4yLS40LjMtLjYuNGEuNi42LDAsMCwxLC42LS40Wm0wLDAiLz48cGF0aCBjbGFzcz0icyIgZD0iTTE0OC43LDE1Ny42aDBabTAsMCIvPjxwYXRoIGNsYXNzPSJzIiBkPSJNMTQ5LjgsMTU2LjZoMFptMCwwIi8+PHBhdGggY2xhc3M9InMiIGQ9Ik0xNDguNCwxNTYuNGgwdi4yaC0uMXYtLjIiLz48cGF0aCBjbGFzcz0icyIgZD0iTTE0OC40LDE1Ni4yYS40LjQsMCwwLDEtLjEtLjNoLjFhLjQuNCwwLDAsMSwuMS4zaC0uMSIvPjxwYXRoIGNsYXNzPSJzIiBkPSJNMTQ4LjQsMTU1LjloMCIvPjxwYXRoIGNsYXNzPSJzIiBkPSJNMTQ4LjQsMTU1LjdsLjItLjNoMGwtLjIuM2gwIi8+PHBhdGggY2xhc3M9InMiIGQ9Ik0xNDguNiwxNTUuNGguMmwtLjIuMmgwIi8+PHBhdGggY2xhc3M9InMiIGQ9Ik0xNDguOSwxNTUuM1ptMCwwIi8+PHBhdGggY2xhc3M9InMiIGQ9Ik0xNDksMTU1LjJoLjFjMCwuMS4xLjEuMS4ybC0uMi4ydi0uM2EuMS4xLDAsMCwwLC4xLS4xIi8+PHBhdGggY2xhc3M9InMiIGQ9Ik0xNDkuMSwxNTUuMmguM2wtLjIuMmMwLS4xLDAtLjItLjEtLjIiLz48cGF0aCBjbGFzcz0icyIgZD0iTTE0OS40LDE1NS4zdi4zaDBsLS4yLS4yaC4yIi8+PHBhdGggY2xhc3M9InMiIGQ9Ik0xNDkuNCwxNTUuNmgwWm0wLDAiLz48cGF0aCBjbGFzcz0icyIgZD0iTTE0OS40LDE1NS44aDB2MGwuMi0uMmgwIi8+PHBhdGggY2xhc3M9InMiIGQ9Ik0xNDkuNCwxNTZ2LjNsLS4yLS4yaC4xIi8+PHBhdGggY2xhc3M9InMiIGQ9Ik0xNDkuNSwxNTYuM3YuM2gtLjJ2LS4yaC4xIi8+PHBhdGggY2xhc3M9InMiIGQ9Ik0xNDkuNCwxNTYuN2gwIi8+PHBhdGggY2xhc3M9InMiIGQ9Ik0xNDguOCwxNTcuM2gtLjFhLjEuMSwwLDAsMCwuMS4xWm0wLDAiLz48cGF0aCBjbGFzcz0icyIgZD0iTTE0OC43LDE1Ny4yaDAiLz48cGF0aCBjbGFzcz0icyIgZD0iTTE0OC43LDE1Ny4xaC0uMWEuNC40LDAsMCwwLS4xLS4zbC4yLjIiLz48cGF0aCBjbGFzcz0icyIgZD0iTTE0OC41LDE1Ni45YS40LjQsMCwwLDAtLjEtLjNoLjFsLjIuMi0uMi4yaDAiLz48cGF0aCBjbGFzcz0icyIgZD0iTTE0OS43LDE1NS4xdjEuNGgtLjF2LTEuNGguMiIvPjxwYXRoIGNsYXNzPSJzIiBkPSJNMTQ5LjIsMTU1LjRhLjQuNCwwLDAsMSwuMS4zaC0uMmEuMy4zLDAsMCwwLS4xLS4ybC4yLS4yIi8+PHBhdGggY2xhc3M9InMiIGQ9Ik0xNDguOCwxNTUuOGEuNC40LDAsMCwxLS4xLS4zbC4yLS4yYS40LjQsMCwwLDAsLjEuM2MtLjEuMS0uMi4xLS4yLjIiLz48cGF0aCBjbGFzcz0icyIgZD0iTTE0OC45LDE1NnYtLjJjLjEsMCwuMS0uMS4yLS4ydi4zaC0uMiIvPjxwYXRoIGNsYXNzPSJzIiBkPSJNMTQ5LjEsMTU2LjJIMTQ5di0uMmwuMi4yaC0uMiIvPjxwYXRoIGNsYXNzPSJzIiBkPSJNMTQ5LjMsMTU2LjRoLS4ybC4yLS4yYzAsLjEuMS4xLjEuMnYuMiIvPjxwYXRoIGNsYXNzPSJzIiBkPSJNMTQ4LjYsMTU2bC0uMi0uMi4yLS4yLjIuMi0uMi4yIi8+PHBhdGggY2xhc3M9InMiIGQ9Ik0xNDguNywxNTYuM2EuMy4zLDAsMCwwLS4xLS4ybC4yLS4zdi4ybC0uMi4zIi8+PHBhdGggY2xhc3M9InMiIGQ9Ik0xNDguOSwxNTYuNWwtLjItLjIuMi0uMi4yLjJoLS4yWm0wLDAiLz48cGF0aCBjbGFzcz0icyIgZD0iTTE0OSwxNTYuNGguMXYuMkgxNDkiLz48cGF0aCBjbGFzcz0icyIgZD0iTTE0OC45LDE1Ni41Wm0wLDAiLz48cGF0aCBjbGFzcz0icyIgZD0iTTE0OS4yLDE1Ni42aC4xdi4yaC0uMiIvPjxwYXRoIGNsYXNzPSJzIiBkPSJNMTQ5LDE1Ni44Wm0wLDAiLz48cGF0aCBjbGFzcz0icyIgZD0iTTE0OSwxNTdoMCIvPjxwYXRoIGNsYXNzPSJzIiBkPSJNMTQ4LjUsMTU2LjVjMC0uMSwwLS4yLS4xLS4ybC4yLS4ydi4ybC0uMi4yIi8+PHBhdGggY2xhc3M9InMiIGQ9Ik0xNDguNywxNTYuN3YwWm0wLDAiLz48cGF0aCBjbGFzcz0icyIgZD0iTTE0OC45LDE1Ni45bC0uMi0uMi4yLS4ydi4yaC0uMSIvPjxwYXRoIGNsYXNzPSJzIiBkPSJNMTQ4LjksMTU2LjloLS4xdi0uMiIvPjxwYXRoIGNsYXNzPSJzIiBkPSJNMTQ4LjcsMTU2LjdjMCwuMS4xLjEuMi4ybC0uMi4ydi0uMmMwLS4xLjEtLjEuMS0uMiIvPjxwYXRoIGNsYXNzPSJzIiBkPSJNMTQ5LjgsMTU2LjNoMFptMCwwIi8+PHBhdGggY2xhc3M9InMiIGQ9Ik0xNDkuOCwxNTYuMWgwWm0wLDAiLz48cGF0aCBjbGFzcz0icyIgZD0iTTE0OS45LDE1NmgwWm0wLDAiLz48cGF0aCBjbGFzcz0icyIgZD0iTTE0OS45LDE1NS44aDBabTAsMCIvPjxwYXRoIGNsYXNzPSJzIiBkPSJNMTQ5LjksMTU1LjZoMFptMCwwIi8+PHBhdGggY2xhc3M9InMiIGQ9Ik0xNDkuOSwxNTUuNWgwWm0wLDAiLz48cGF0aCBjbGFzcz0icyIgZD0iTTE0OS45LDE1NS4zaDBabTAsMCIvPjxwYXRoIGNsYXNzPSJzIiBkPSJNMTQ5LjcsMTU3LjZoMCIvPjxwYXRoIGNsYXNzPSJzIiBkPSJNMTQ5LjcsMTU3LjdoMCIvPjxwYXRoIGNsYXNzPSJzIiBkPSJNMTQ5LjUsMTU3LjZoMCIvPjxwYXRoIGNsYXNzPSJzIiBkPSJNMTQ5LjUsMTU3LjdoMCIvPjxwYXRoIGNsYXNzPSJzIiBkPSJNMTQ5LjMsMTU3LjVoMCIvPjxwYXRoIGNsYXNzPSJzIiBkPSJNMTQ5LjMsMTU3LjdoMFptMCwwIi8+PHBhdGggY2xhc3M9InMiIGQ9Ik0xNDkuMSwxNTcuNmgwWm0wLDAiLz48cGF0aCBjbGFzcz0icyIgZD0iTTE0OS4xLDE1Ny43aDAiLz48cGF0aCBjbGFzcz0icyIgZD0iTTE0OC45LDE1Ny42aDAiLz48cGF0aCBjbGFzcz0icyIgZD0iTTE0OC45LDE1Ny43aDAiLz48cGF0aCBjbGFzcz0icyIgZD0iTTE0OS42LDE1Ny41aDBabTAsMCIvPjxwYXRoIGNsYXNzPSJzIiBkPSJNMTQ5LjQsMTU3LjVoMFptMCwwIi8+PHBhdGggY2xhc3M9InMiIGQ9Ik0xNDkuMiwxNTcuNXMuMS4xLDAsLjFoMFptMCwwIi8+PHBhdGggY2xhc3M9InMiIGQ9Ik0xNDksMTU3LjVoMFptMCwwIi8+PHBhdGggY2xhc3M9InMiIGQ9Ik0xNDguOCwxNTcuNmgwWm0wLDAiLz48cGF0aCBjbGFzcz0icyIgZD0iTTE0OS4yLDE1NS41di4yaC4xIi8+PHBhdGggY2xhc3M9InMiIGQ9Ik0xNDguOSwxNTUuN3YuMmgwIi8+PHBhdGggY2xhc3M9InMiIGQ9Ik0xNDguNywxNTZhLjEuMSwwLDAsMCwwLC4yaDAiLz48cGF0aCBjbGFzcz0icyIgZD0iTTE0OC41LDE1Ni4ydi4yaDBabTAsMCIvPjxwYXRoIGNsYXNzPSJzIiBkPSJNMTQ4LjgsMTU2LjJ2LjJoMFptMCwwIi8+PHBhdGggY2xhc3M9InMiIGQ9Ik0xNDkuMiwxNTYuMnYuMmgwIi8+PHBhdGggY2xhc3M9InMiIGQ9Ik0xNDkuMSwxNTZjLS4xLDAtLjEuMSwwLC4yaDAiLz48cGF0aCBjbGFzcz0icyIgZD0iTTE0OS4zLDE1NS44YS4xLjEsMCwwLDAsMCwuMmgwIi8+PHBhdGggY2xhc3M9InMiIGQ9Ik0xNDksMTU1LjNoMCIvPjxwYXRoIGNsYXNzPSJzIiBkPSJNMTQ4LjgsMTU1LjVoMCIvPjxwYXRoIGNsYXNzPSJzIiBkPSJNMTQ4LjYsMTU1Ljd2LjJoLjFabTAsMCIvPjxwYXRoIGNsYXNzPSJzIiBkPSJNMTQ4LjcsMTU3LjJoLjRhLjEuMSwwLDAsMCwuMS4xaC0uNSIvPjxwYXRoIGNsYXNzPSJzIiBkPSJNMTQ5LjQsMTU2LjhhLjEuMSwwLDAsMS0uMS0uMWgtLjJsLS4yLS4zYS41LjUsMCwwLDEsLjUuM1ptMCwwIi8+PHBhdGggY2xhc3M9InMiIGQ9Ik0xNDkuOCwxNTYuNWgwIi8+PHBhdGggY2xhc3M9InMiIGQ9Ik0xNDkuNSwxNTYuN2guMXYuMmgtLjF2LS4yIi8+PHBhdGggY2xhc3M9InMiIGQ9Ik0xNDkuMywxNTYuOXYuMmgtLjJsLS4zLS4yaC40Ii8+PHBhdGggY2xhc3M9InMiIGQ9Ik0xNDkuOCwxNTYuOGgwdi4xYS45LjksMCwwLDEtLjEtLjVjLjEuMS4yLjIuMi4zIi8+PHBhdGggY2xhc3M9InMiIGQ9Ik0xNDksMTU3LjFsLjcuMmgtLjRsLS4zLS4yWm0wLDAiLz48cGF0aCBjbGFzcz0icyIgZD0iTTE0OS4zLDE1Ni44bC41LjVhLjguOCwwLDAsMS0uNS0uNVptMCwwIi8+PHBhdGggY2xhc3M9InMiIGQ9Ik0xNDkuOSwxNTcuN1ptMCwwIi8+PHBhdGggY2xhc3M9InMiIGQ9Ik0xNDkuOSwxNTcuNWgwYTIuMywyLjMsMCwwLDEsMS4xLjRoMGwtMS4xLS4zIi8+PHBhdGggY2xhc3M9InMiIGQ9Ik0xNTAsMTU2LjR2LTEuMmguMWMtLjEsMC0uMSwwLS4xLjFoMGEuMS4xLDAsMCwwLS4xLjFoLjEiLz48cGF0aCBjbGFzcz0icyIgZD0iTTE1MC4zLDE1NS4yaC4xbC0uMywxLjR2LS4yaC4xYy4xLDAsMCwwLDAtLjFoLjFjLjEtLjEsMC0uMSwwLS4xdi0uMmgwIi8+PHBhdGggY2xhc3M9InMiIGQ9Ik0xNDkuOCwxNTcuOGgtMS4xYTIsMiwwLDAsMSwxLjEsMGwxLjEuM2gwbC0xLjEtLjMiLz48cGF0aCBjbGFzcz0icyIgZD0iTTE1MC4xLDE1Ni45bC0uMi40YzAtLjEtLjEtLjMsMC0uNHMwLS4zLjEtLjRhLjYuNiwwLDAsMSwuMS40Wm0wLDAiLz48cGF0aCBjbGFzcz0icyIgZD0iTTE1MC41LDE1My44aC0uMWMwLC4yLjMsMCwuNCwwdi4zaC0uMmMtLjIsMCwwLC4zLDAsLjNoLS40bC4yLS4zSDE1MHYtLjNoLjJjLjIsMCwuMS0uMiwwLS4zaC40YS4xLjEsMCwwLDAtLjEuMVptMCwwIi8+PHBhdGggY2xhc3M9InMiIGQ9Ik0xNTAuMywxNTQuNWMuMSwwLC4zLjEuMi4zcy0uMS4zLS4zLjItLjItLjEtLjItLjMuMS0uMi4zLS4yIi8+PHBhdGggY2xhc3M9InMiIGQ9Ik0xNTAuMSwxNTYuMVptMCwwIi8+PHBhdGggY2xhc3M9InMiIGQ9Ik0xNTAuMSwxNTYuMmgwWm0wLDAiLz48cGF0aCBjbGFzcz0icyIgZD0iTTE1MC4xLDE1NS45Wm0wLDAiLz48cGF0aCBjbGFzcz0icyIgZD0iTTE1MC4xLDE1NS43aDBjLjEsMCwuMSwwLC4xLjFoLS4xYS4xLjEsMCwwLDEtLjEtLjFabTAsMCIvPjxwYXRoIGNsYXNzPSJzIiBkPSJNMTUwLjEsMTU1LjZoMFptMCwwIi8+PHBhdGggY2xhc3M9InMiIGQ9Ik0xNTAuMiwxNTUuMmgtLjFjMC0uMSwwLS4xLjEtLjFabTAsMCIvPjxwYXRoIGNsYXNzPSJyIiBkPSJNMTQ5LjMsMTU4LjNhNS4yLDUuMiwwLDAsMS0yLjIuN2wtMi40LS4zYy0uNi0uMi0xLjItLjQtMS40LS44cy41LTEuMi4yLTEuOWEyLjQsMi40LDAsMCwxLS45LjNsLS4yLjNjLS4yLjYuNC44LjIsMS41cy0uNC40LS41LjdhLjUuNSwwLDAsMCwuMS41LjYuNiwwLDAsMS0uNS0uOWMuMS0uMi4zLS4zLjMtLjVzLS41LjMtLjkuMS0uMy4yLS4yLjQtLjMtLjQtLjItLjYuMi0uNC40LS4zLjQuMi40LDAtLjUtLjUtLjMtMS4xLjUtLjUsMS4xLS41bC4zLS4yYy40LS41LjgtLjYuOS0uNWwuNS40LjQuM2MuMi4zLS4xLjgtLjMsMS4xYTEuNSwxLjUsMCwwLDAtLjMuOCwxLjQsMS40LDAsMCwwLDEsLjgsMy45LDMuOSwwLDAsMCwxLjcuMiwzLjcsMy43LDAsMCwwLDItLjloLjFhMy41LDMuNSwwLDAsMSwxLjIuMWwtLjUuNCIvPjxwYXRoIGNsYXNzPSJzIiBkPSJNMTQ4LjcsMTU3LjloLjRhNC44LDQuOCwwLDAsMS0yLjUsMSw0LjUsNC41LDAsMCwwLDIuMS0xIi8+PHBhdGggY2xhc3M9InMiIGQ9Ik0xNDkuNSwxNTcuOWEzLjUsMy41LDAsMCwxLTIuNiwxLDQuMSw0LjEsMCwwLDAsMi4zLTFoLjMiLz48cGF0aCBjbGFzcz0icyIgZD0iTTE0Mi4xLDE1Ni4zaC4xYS43LjcsMCwwLDAtLjEuNWMuMS0uMi4xLS40LjItLjVoLjFhLjkuOSwwLDAsMCwwLDEsLjkuOSwwLDAsMS0uMSwxYy0uMS4yLS41LjUtLjMuOHMtLjItLjcsMC0uOS4yLS40LDAtLjYtLjIuNS0uNS40LS41LS4zLS43LDAsLjMtLjIuNS0uMS43LS42LjUtLjgtLjUtLjYtLjEtLjgtLjEuMywwLC40di0uNGguMWEuNy43LDAsMCwwLS4xLjUuOC44LDAsMCwxLC4yLS41aDB2LjVhMiwyLDAsMCwxLC4xLS41Ii8+PHBhdGggY2xhc3M9InMiIGQ9Ik0xNDMuOCwxNTZoLjF2LjVhLjkuOSwwLDAsMCwuMS0uNWMuMy4xLS4yLjgtLjQsMS4xYS45LjksMCwwLDAsMCwxLC44LjgsMCwwLDEtLjQtLjYsMi40LDIuNCwwLDAsMSwuMy0uNywxLjEsMS4xLDAsMCwwLC4xLS44aC4xYS40LjQsMCwwLDEsMCwuNS41LjUsMCwwLDAsLjEtLjUiLz48cGF0aCBjbGFzcz0icyIgZD0iTTE0My44LDE1NS44Yy4xLS4xLjMsMCwuNCwwcy0uNSwxLjItLjUsMS45YTEsMSwwLDAsMCwuNy44Yy0uNi0uMS0xLS41LS44LTEuMXMuOS0xLjIuNC0xLjUtLjguMi0xLjMuMi0xLjQsMC0xLjMuNi4yLjMuMy41LDAsLjctLjMuNi0uNS0uMi0uNiwwLC42LjEuOC0uMiwwLS40LS4yLS42YS40LjQsMCwwLDEtLjEtLjVjLjEtLjYsMS0uNCwxLjUtLjVsMS0uMiIvPjxwYXRoIGNsYXNzPSJzIiBkPSJNMTQzLjQsMTU1LjNoLjJsLS41LjJoLjljLS4zLS4xLS40LDAtLjguMWgtLjhsLjQtLjNjLjItLjEuNC0uNC42LS4zIi8+PHBhdGggY2xhc3M9InIiIGQ9Ik0xNDIuMSwxNTcuNGMwLC4xLjQuNCwwLC44cy0uMS0uNiwwLS44Wm0wLDAiLz48cGF0aCBjbGFzcz0icyIgZD0iTTE0NiwxNThoMCIvPjxwYXRoIGNsYXNzPSJzIiBkPSJNMTQ2LjksMTU4LjFoMCIvPjxwYXRoIGNsYXNzPSJzIiBkPSJNMTQ3LDE1OGgwdi4yIi8+PHBhdGggY2xhc3M9InMiIGQ9Ik0xNDcsMTU3LjhoMCIvPjxwYXRoIGNsYXNzPSJzIiBkPSJNMTQ3LDE1Ny43aDB2LS4yaC4xdi4yIi8+PHBhdGggY2xhc3M9InMiIGQ9Ik0xNDYuOSwxNTcuNWgwdi0uMmguMSIvPjxwYXRoIGNsYXNzPSJzIiBkPSJNMTQ2LjgsMTU3LjNabTAsMCIvPjxwYXRoIGNsYXNzPSJzIiBkPSJNMTQ2LjcsMTU3LjNoMHYtLjJoLjFabTAsMCIvPjxwYXRoIGNsYXNzPSJzIiBkPSJNMTQ2LjYsMTU3LjJjMCwuMSwwLC4xLS4xLjFoLjEiLz48cGF0aCBjbGFzcz0icyIgZD0iTTE0Ni40LDE1Ny4yaC4xdi4yaDB2LS4yIi8+PHBhdGggY2xhc3M9InMiIGQ9Ik0xNDYuNCwxNTcuNVptMCwwIi8+PHBhdGggY2xhc3M9InMiIGQ9Ik0xNDYuMywxNTcuNmgwWm0wLDAiLz48cGF0aCBjbGFzcz0icyIgZD0iTTE0Ni4zLDE1Ny43aC0uMXYtLjIiLz48cGF0aCBjbGFzcz0icyIgZD0iTTE0Ni4yLDE1Ny45aDB2LS4yIi8+PHBhdGggY2xhc3M9InMiIGQ9Ik0xNDYuMiwxNTguMmgwIi8+PHBhdGggY2xhc3M9InMiIGQ9Ik0xNDYuNSwxNTguNmgwWm0wLDAiLz48cGF0aCBjbGFzcz0icyIgZD0iTTE0Ni42LDE1OC41aDAiLz48cGF0aCBjbGFzcz0icyIgZD0iTTE0Ni43LDE1OC40aDBjMC0uMSwwLS4xLjEtLjFoLS4xIi8+PHBhdGggY2xhc3M9InMiIGQ9Ik0xNDYuMywxNTcuMWguMWwtLjMuOWgwbC4yLS45Ii8+PHBhdGggY2xhc3M9InMiIGQ9Ik0xNDYuNSwxNTcuNGgwIi8+PHBhdGggY2xhc3M9InMiIGQ9Ik0xNDYuOCwxNTcuN3YtLjJoLjJ2LjIiLz48cGF0aCBjbGFzcz0icyIgZD0iTTE0Ni42LDE1Ny44YzAtLjEsMC0uMS0uMS0uMmguMnYuMmEuMS4xLDAsMCwxLS4xLjFabTAsMCIvPjxwYXRoIGNsYXNzPSJzIiBkPSJNMTQ2LjUsMTU3LjloLS4xYS4xLjEsMCwwLDEsLjEtLjFoMFptMCwwIi8+PHBhdGggY2xhc3M9InMiIGQ9Ik0xNDYuMywxNThoMCIvPjxwYXRoIGNsYXNzPSJzIiBkPSJNMTQ2LjksMTU3LjlhLjMuMywwLDAsMS0uMS0uMmguMnYuMlptMCwwIi8+PHBhdGggY2xhc3M9InMiIGQ9Ik0xNDYuNywxNTh2LS4yaC4ydi4yaC0uMSIvPjxwYXRoIGNsYXNzPSJzIiBkPSJNMTQ2LjYsMTU4LjFoMHYtLjJoLjF2LjJoLS4xIi8+PHBhdGggY2xhc3M9InMiIGQ9Ik0xNDYuNSwxNTguMWgwdi4yIi8+PHBhdGggY2xhc3M9InMiIGQ9Ik0xNDYuNSwxNTguMWgwWm0wLDAiLz48cGF0aCBjbGFzcz0icyIgZD0iTTE0Ni4zLDE1OC4xaDAiLz48cGF0aCBjbGFzcz0icyIgZD0iTTE0Ni40LDE1OC4zWm0wLDAiLz48cGF0aCBjbGFzcz0icyIgZD0iTTE0Ni40LDE1OC40aDAiLz48cGF0aCBjbGFzcz0icyIgZD0iTTE0Ni44LDE1OC4xaDBabTAsMCIvPjxwYXRoIGNsYXNzPSJzIiBkPSJNMTQ2LjYsMTU4LjN2LS4yaC4xdi4yaC0uMiIvPjxwYXRoIGNsYXNzPSJzIiBkPSJNMTQ2LjUsMTU4LjRoLjF2LjJoLS4xIi8+PHBhdGggY2xhc3M9InMiIGQ9Ik0xNDYuNSwxNTguNGgwIi8+PHBhdGggY2xhc3M9InMiIGQ9Ik0xNDYuNiwxNTguM2gwIi8+PHBhdGggY2xhc3M9InMiIGQ9Ik0xNDYsMTU3LjhabTAsMCIvPjxwYXRoIGNsYXNzPSJzIiBkPSJNMTQ2LDE1Ny43aDBabTAsMCIvPjxwYXRoIGNsYXNzPSJzIiBkPSJNMTQ2LDE1Ny42aDBabTAsMCIvPjxwYXRoIGNsYXNzPSJzIiBkPSJNMTQ2LjEsMTU3LjVabTAsMCIvPjxwYXRoIGNsYXNzPSJzIiBkPSJNMTQ2LjEsMTU3LjRoMFptMCwwIi8+PHBhdGggY2xhc3M9InMiIGQ9Ik0xNDYuMSwxNTcuM2gwWm0wLDAiLz48cGF0aCBjbGFzcz0icyIgZD0iTTE0Ni4xLDE1Ny4yaDBabTAsMCIvPjxwYXRoIGNsYXNzPSJzIiBkPSJNMTQ2LjMsMTU4LjVoMCIvPjxwYXRoIGNsYXNzPSJzIiBkPSJNMTQ2LjIsMTU4LjJoLjNjMCwuMS0uMS4xLS4xLjJoLS4yIi8+PHBhdGggY2xhc3M9InMiIGQ9Ik0xNDYsMTU4aDAiLz48cGF0aCBjbGFzcz0icyIgZD0iTTE0Ni4xLDE1OC4xaDBhLjEuMSwwLDAsMC0uMS4xYzAtLjEuMS0uMS4xLS4yaDAiLz48cGF0aCBjbGFzcz0icyIgZD0iTTE0Ni4yLDE1OC4zaDAiLz48cGF0aCBjbGFzcz0icyIgZD0iTTE0NS45LDE1OC4xaC4yYzAsLjEtLjEuMi0uMS4zaC0uMmMuMS0uMS4xLS4xLjEtLjJoMCIvPjxwYXRoIGNsYXNzPSJzIiBkPSJNMTQ2LjQsMTU4LjVoMCIvPjxwYXRoIGNsYXNzPSJzIiBkPSJNMTQ2LjIsMTU4LjJjLS4xLjItLjIuMy0uNC4zYS41LjUsMCwwLDEsLjQtLjNabTAsMCIvPjxwYXRoIGNsYXNzPSJzIiBkPSJNMTQ1LjcsMTU3LjloMCIvPjxwYXRoIGNsYXNzPSJzIiBkPSJNMTQ0LjcsMTU3LjhoLjF2LS4yIi8+PHBhdGggY2xhc3M9InMiIGQ9Ik0xNDQuNywxNTcuN3YtLjJoMCIvPjxwYXRoIGNsYXNzPSJzIiBkPSJNMTQ0LjcsMTU3LjVoMCIvPjxwYXRoIGNsYXNzPSJzIiBkPSJNMTQ0LjcsMTU3LjRsLjItLjJoLS4yIi8+PHBhdGggY2xhc3M9InMiIGQ9Ik0xNDQuOSwxNTcuMmgwIi8+PHBhdGggY2xhc3M9InMiIGQ9Ik0xNDUuMSwxNTcuMVptMCwwIi8+PHBhdGggY2xhc3M9InMiIGQ9Ik0xNDUuMSwxNTcuMWguMXYuMmMtLjEsMC0uMSwwLS4xLjF2LS4yWm0wLDAiLz48cGF0aCBjbGFzcz0icyIgZD0iTTE0NS4yLDE1N2guMVYxNTciLz48cGF0aCBjbGFzcz0icyIgZD0iTTE0NS40LDE1Ny4xdi4yaDAiLz48cGF0aCBjbGFzcz0icyIgZD0iTTE0NS40LDE1Ny4zaDBabTAsMCIvPjxwYXRoIGNsYXNzPSJzIiBkPSJNMTQ1LjQsMTU3LjRoMCIvPjxwYXRoIGNsYXNzPSJzIiBkPSJNMTQ1LjUsMTU3LjZoMCIvPjxwYXRoIGNsYXNzPSJzIiBkPSJNMTQ1LjUsMTU3Ljh2LjJoMCIvPjxwYXRoIGNsYXNzPSJzIiBkPSJNMTQ1LjQsMTU4aDAiLz48cGF0aCBjbGFzcz0icyIgZD0iTTE0NSwxNTguM1ptMCwwIi8+PHBhdGggY2xhc3M9InMiIGQ9Ik0xNDUsMTU4LjNoLS4xdi0uMmguMiIvPjxwYXRoIGNsYXNzPSJzIiBkPSJNMTQ0LjgsMTU4LjFoLjF2LjJoMCIvPjxwYXRoIGNsYXNzPSJzIiBkPSJNMTQ1LjYsMTU3di45aC0uMVYxNTdoLjEiLz48cGF0aCBjbGFzcz0icyIgZD0iTTE0NS4zLDE1Ny4yaC4xbC0uMi4ydi0uMmguMSIvPjxwYXRoIGNsYXNzPSJzIiBkPSJNMTQ1LDE1Ny40aC0uMWwuMi0uMnYuMlptMCwwIi8+PHBhdGggY2xhc3M9InMiIGQ9Ik0xNDUuMSwxNTcuNnYtLjJoLjF2LjJabTAsMCIvPjxwYXRoIGNsYXNzPSJzIiBkPSJNMTQ1LjIsMTU3LjdoMFptMCwwIi8+PHBhdGggY2xhc3M9InMiIGQ9Ik0xNDUuMywxNTcuOWgtLjF2LS4yYy4xLjEuMS4xLjEuMmgtLjEiLz48cGF0aCBjbGFzcz0icyIgZD0iTTE0NC45LDE1Ny42di0uMmguMnYuMlptMCwwIi8+PHBhdGggY2xhc3M9InMiIGQ9Ik0xNDUsMTU3LjdoMCIvPjxwYXRoIGNsYXNzPSJzIiBkPSJNMTQ1LjEsMTU3LjlIMTQ1YzAtLjEuMS0uMS4xLS4yaC4xYzAsLjEtLjEuMS0uMS4yaDAiLz48cGF0aCBjbGFzcz0icyIgZD0iTTE0NS4xLDE1Ny45aDAiLz48cGF0aCBjbGFzcz0icyIgZD0iTTE0NS4xLDE1Ny45Wm0wLDAiLz48cGF0aCBjbGFzcz0icyIgZD0iTTE0NS4zLDE1Ny45aDAiLz48cGF0aCBjbGFzcz0icyIgZD0iTTE0NS4yLDE1OC4xWm0wLDAiLz48cGF0aCBjbGFzcz0icyIgZD0iTTE0NS4yLDE1OC4zaC0uMWEuMS4xLDAsMCwxLC4xLjFoMCIvPjxwYXRoIGNsYXNzPSJzIiBkPSJNMTQ0LjgsMTU3Ljl2LS4yaC4xdi4yWm0wLDAiLz48cGF0aCBjbGFzcz0icyIgZD0iTTE0NSwxNThoMCIvPjxwYXRoIGNsYXNzPSJzIiBkPSJNMTQ1LjEsMTU4LjJWMTU4aC4xdi4yaC0uMSIvPjxwYXRoIGNsYXNzPSJzIiBkPSJNMTQ1LjEsMTU4LjJIMTQ1YS4xLjEsMCwwLDEsLjEtLjEiLz48cGF0aCBjbGFzcz0icyIgZD0iTTE0NSwxNTguMWguMWEuMS4xLDAsMCwwLS4xLjFoMCIvPjxwYXRoIGNsYXNzPSJzIiBkPSJNMTQ1LjcsMTU3LjhabTAsMCIvPjxwYXRoIGNsYXNzPSJzIiBkPSJNMTQ1LjcsMTU3LjZoMFptMCwwIi8+PHBhdGggY2xhc3M9InMiIGQ9Ik0xNDUuNywxNTcuNWgwWm0wLDAiLz48cGF0aCBjbGFzcz0icyIgZD0iTTE0NS43LDE1Ny40aDBabTAsMCIvPjxwYXRoIGNsYXNzPSJzIiBkPSJNMTQ1LjcsMTU3LjNoMFptMCwwIi8+PHBhdGggY2xhc3M9InMiIGQ9Ik0xNDUuOCwxNTcuMmgwWm0wLDAiLz48cGF0aCBjbGFzcz0icyIgZD0iTTE0NS44LDE1Ny4xaDBabTAsMCIvPjxwYXRoIGNsYXNzPSJzIiBkPSJNMTQ1LDE1OC40aDAiLz48cGF0aCBjbGFzcz0icyIgZD0iTTE0NS40LDE1OC4xaC0uMnYtLjJsLjMuMiIvPjxwYXRoIGNsYXNzPSJzIiBkPSJNMTQ1LjcsMTU3LjloMFptMCwwIi8+PHBhdGggY2xhc3M9InMiIGQ9Ik0xNDUuNSwxNThoMCIvPjxwYXRoIGNsYXNzPSJzIiBkPSJNMTQ1LjMsMTU4LjJhLjEuMSwwLDAsMSwuMS4xaC0uMWwtLjItLjJabTAsMCIvPjxwYXRoIGNsYXNzPSJzIiBkPSJNMTQ1LjcsMTU4LjFoMHYuMmMwLS4xLS4xLS4xLS4xLS4ycy0uMS0uMiwwLS4zdi4yIi8+PHBhdGggY2xhc3M9InMiIGQ9Ik0xNDUuMiwxNTguM2EuNC40LDAsMCwxLC40LjJoLS40Ii8+PHBhdGggY2xhc3M9InMiIGQ9Ik0xNDUuMywxNTguMWEuOC44LDAsMCwxLC40LjQuOC44LDAsMCwxLS40LS40Wm0wLDAiLz48cGF0aCBjbGFzcz0icyIgZD0iTTE0NS44LDE1Ny44VjE1N2guM2wtLjIsMXYtLjIiLz48cGF0aCBjbGFzcz0idCIgZD0iTTE0NS45LDE1Ny42aDBabTAsMGgwYy0uMSwwLS4xLDAtLjEtLjFoLjFjLS4xLS4xLS4xLS4xLDAtLjFoMFptMCwuMWgwWm0wLS4yaDBabTAtLjJoMFptMCwwaC4xYzAtLjEsMC0uMS0uMS0uMWgwWm0uMS0uM2gwWm0wLDAiLz48cGF0aCBjbGFzcz0icyIgZD0iTTE0NS45LDE1OC4yYzAsLjEtLjEuMi0uMS4zYS40LjQsMCwwLDEtLjEtLjN2LS4zYS40LjQsMCwwLDEsLjEuM1ptMCwwIi8+PHBhdGggY2xhc3M9InMiIGQ9Ik0xNDYuMiwxNTZoLjJ2LjFjLS4xLjEsMCwuMiwwLC4zSDE0NmMwLS4xLS4xLDAtLjIsMFYxNTZoLjFjLjEsMCwwLS4xLDAtLjJoLjIiLz48cGF0aCBjbGFzcz0icyIgZD0iTTE0NiwxNTYuNWMuMiwwLC4yLjEuMi4yYS4yLjIsMCwwLDEtLjQsMGwuMi0uMlptMCwwIi8+PHBhdGggY2xhc3M9InMiIGQ9Ik0xNDYuNSwxNTguOFptMCwwIi8+PHBhdGggY2xhc3M9InMiIGQ9Ik0xNDUuOCwxNTguN2gwIi8+PHBhdGggY2xhc3M9InMiIGQ9Ik0xNDUuOCwxNTguN2gwIi8+PHBhdGggY2xhc3M9InMiIGQ9Ik0xNDYsMTU4LjdoMCIvPjxwYXRoIGNsYXNzPSJzIiBkPSJNMTQ2LDE1OC44aDAiLz48cGF0aCBjbGFzcz0icyIgZD0iTTE0Ni4xLDE1OC43Wm0wLDAiLz48cGF0aCBjbGFzcz0icyIgZD0iTTE0Ni4xLDE1OC44Wm0wLDAiLz48cGF0aCBjbGFzcz0icyIgZD0iTTE0Ni4zLDE1OC43Wm0wLDAiLz48cGF0aCBjbGFzcz0icyIgZD0iTTE0Ni4zLDE1OC44aDAiLz48cGF0aCBjbGFzcz0icyIgZD0iTTE0Ni40LDE1OC43aDAiLz48cG9seWxpbmUgY2xhc3M9InMiIHBvaW50cz0iMTQ2LjQgMTU4LjggMTQ2LjQgMTU4LjggMTQ2LjQgMTU4LjggMTQ2LjQgMTU4LjgiLz48cGF0aCBjbGFzcz0icyIgZD0iTTE0NS45LDE1OC42aDAiLz48cGF0aCBjbGFzcz0icyIgZD0iTTE0Ni4xLDE1OC43aDBhLjEuMSwwLDAsMS0uMS0uMWguMVptMCwwIi8+PHBhdGggY2xhc3M9InMiIGQ9Ik0xNDYuMiwxNTguN2gwIi8+PHBhdGggY2xhc3M9InMiIGQ9Ik0xNDYuMywxNTguN2guMWMwLC4xLDAsLjEtLjEuMWgwIi8+PHBhdGggY2xhc3M9InMiIGQ9Ik0xNDYuNSwxNTguN2gtLjFhLjEuMSwwLDAsMSwuMS0uMVptMCwwIi8+PHBhdGggY2xhc3M9InMiIGQ9Ik0xNDQuOSwxNTguNlptMCwwIi8+PHBhdGggY2xhc3M9InMiIGQ9Ik0xNDUuNiwxNTguNmgwIi8+PHBhdGggY2xhc3M9InMiIGQ9Ik0xNDUuNiwxNTguN2gwIi8+PHBhdGggY2xhc3M9InMiIGQ9Ik0xNDUuNSwxNTguNmgwIi8+PHBhdGggY2xhc3M9InMiIGQ9Ik0xNDUuNCwxNTguN2gwIi8+PHBhdGggY2xhc3M9InMiIGQ9Ik0xNDUuMywxNTguNmgwWm0wLDAiLz48cGF0aCBjbGFzcz0icyIgZD0iTTE0NS4zLDE1OC43aDBabTAsMCIvPjxwYXRoIGNsYXNzPSJzIiBkPSJNMTQ1LjIsMTU4LjZoMFptMCwwIi8+PHBhdGggY2xhc3M9InMiIGQ9Ik0xNDUuMiwxNTguNlptMCwwIi8+PHBhdGggY2xhc3M9InMiIGQ9Ik0xNDUuMSwxNTguNWgwWm0wLDAiLz48cGF0aCBjbGFzcz0icyIgZD0iTTE0NS4xLDE1OC42Wm0wLDAiLz48cGF0aCBjbGFzcz0icyIgZD0iTTE0NS42LDE1OC42Wm0wLDAiLz48cGF0aCBjbGFzcz0icyIgZD0iTTE0NS40LDE1OC42aDBzLS4xLS4xLDAtLjFoMCIvPjxwYXRoIGNsYXNzPSJzIiBkPSJNMTQ1LjMsMTU4LjZoMCIvPjxwYXRoIGNsYXNzPSJzIiBkPSJNMTQ1LjEsMTU4LjVoMCIvPjxwYXRoIGNsYXNzPSJzIiBkPSJNMTQ1LDE1OC41aDAiLz48cGF0aCBjbGFzcz0icyIgZD0iTTE0NS44LDE1OC43aDBabTAsMCIvPjxwYXRoIGNsYXNzPSJzIiBkPSJNMTQ1LjcsMTU4LjZoMGwuOC4yaC0uOFptMCwwIi8+PHBhdGggY2xhc3M9InMiIGQ9Ik0xNDUuNywxNTguOGgtLjhsLjguMmgwWm0wLDAiLz48cGF0aCBjbGFzcz0icSIgZD0iTTE1Ny4yLDE2MC43di4zYS4yLjIsMCwwLDAsMC0uM1ptMCwwIi8+PHBhdGggY2xhc3M9InIiIGQ9Ik0xNTAuMiwxNTguNGE1LjcsNS43LDAsMCwwLDEuOSwxLjMsMjEuNywyMS43LDAsMCwwLDIuNS40LDIuMiwyLjIsMCwwLDAsMS41LS40Yy42LS41LS4xLTEuMy4zLTEuOWExLjYsMS42LDAsMCwwLC44LjUuNi42LDAsMCwxLC4xLjRjMCwuNi0uNi42LS42LDEuNHMuMy40LjMuOCwwLC4zLS4yLjRhLjYuNiwwLDAsMCwuNy0uNywxLjQsMS40LDAsMCwxLS4yLS42Yy4yLjQuNS40LjkuNHMuMi4yLDAsLjRhLjguOCwwLDAsMCwuNS0uNWMwLS4zLS4yLS41LS40LS40cy0uNC4xLS40LS4xLjYtLjMuNi0xLS40LS42LS45LS44LS4yLS4yLS4yLS4zLS42LS43LS44LS43bC0uNi4zYS40LjQsMCwwLDAtLjQuMmMtLjMuMi0uMi43LS4xLDEuMXMuMy42LjEuOC0uNy41LTEuMS41YTMuNiwzLjYsMCwwLDEtMS43LS4yLDQuNyw0LjcsMCwwLDEtMS43LTEuNEgxNTFsLTEuMi0uMy40LjUiLz48cGF0aCBjbGFzcz0icyIgZD0iTTE1MC45LDE1OC4zbC0uNC0uMmE1LjMsNS4zLDAsMCwwLDIuMSwxLjYsNS41LDUuNSwwLDAsMS0xLjctMS40Wm0wLDAiLz48cGF0aCBjbGFzcz0icyIgZD0iTTE1MC4xLDE1OGEzLjYsMy42LDAsMCwwLDIuMiwxLjcsNS40LDUuNCwwLDAsMS0xLjktMS42aC0uMyIvPjxwYXRoIGNsYXNzPSJzIiBkPSJNMTU3LjYsMTU4LjRoLS4xYS40LjQsMCwwLDEsMCwuNXYtLjVoLS4xYTEuMSwxLjEsMCwwLDEtLjIuOS45LjksMCwwLDAtLjMsMS4xYy4xLjEuNC42LjEuOHMuNC0uNy4zLS45LS4xLS40LjEtLjUuMS41LjQuNS42LS4yLjYuMi0uMi0uMy0uNC0uMy0uNS0uNy0uMi0uOS42LS40LjMtLjdhLjYuNiwwLDAsMS0uMS40di0uNGgtLjFhLjkuOSwwLDAsMS0uMS41LjUuNSwwLDAsMCwwLS41aC0uMWMuMS4xLDAsLjMsMCwuNXMwLS41LS4xLS42Ii8+PHBhdGggY2xhc3M9InMiIGQ9Ik0xNTYuMSwxNTcuN2gwbC0uMi40YS42LjYsMCwwLDEsLjEtLjRjLS40LS4xLS4xLjgsMCwxLjFhMS40LDEuNCwwLDAsMS0uMiwxbC41LS41YTUuNiw1LjYsMCwwLDAtLjEtLjcuOC44LDAsMCwxLC4xLS44aC0uMWEuOS45LDAsMCwwLS4xLjVjLS4xLS4yLDAtLjQsMC0uNSIvPjxwYXRoIGNsYXNzPSJzIiBkPSJNMTU2LjIsMTU3LjVoLS40Yy0uNy4yLjEsMS4yLDAsMS45cy0uNy41LS45LjYsMS4xLS4zLDEtLjktLjUtMS40LDAtMS41LjguNCwxLjMuNiwxLjMuMiwxLjEuOC0uNC4zLS41LjQtLjIuNy4yLjcuNSwwLC41LjItLjYtLjEtLjctLjRhLjUuNSwwLDAsMSwuMy0uNmMuMS0uMS4zLS4yLjMtLjRzLS44LS43LTEuMy0uOWwtLjktLjVabTAsMCIvPjxwYXRoIGNsYXNzPSJzIiBkPSJNMTU2LjcsMTU3LjFoLS4ybC40LjItLjUtLjJoLS4xYy4xLjEuMy4xLjQuM2wtLjUtLjJIMTU2Yy4zLDAsLjQuMS44LjNhMS4zLDEuMywwLDAsMCwuNy4zLjUuNSwwLDAsMS0uMy0uNGMtLjEtLjItLjMtLjUtLjUtLjUiLz48cGF0aCBjbGFzcz0iciIgZD0iTTE1Ny40LDE1OS41Yy0uMS4yLS41LjMtLjMuOHMuMy0uNi4zLS44Wm0wLDAiLz48cGF0aCBjbGFzcz0icyIgZD0iTTE1My41LDE1OVptMCwwIi8+PHBhdGggY2xhc3M9InMiIGQ9Ik0xNTIuNiwxNTguOWgwIi8+PHBhdGggY2xhc3M9InMiIGQ9Ik0xNTIuNSwxNTguOGguMWEuMS4xLDAsMCwxLC4xLS4xdi0uMmgtLjF2LjIiLz48cGF0aCBjbGFzcz0icyIgZD0iTTE1Mi41LDE1OC42aDAiLz48cGF0aCBjbGFzcz0icyIgZD0iTTE1Mi42LDE1OC41aDB2LS4yaDBjLS4xLDAtLjEuMS0uMS4yIi8+PHBhdGggY2xhc3M9InMiIGQ9Ik0xNTIuNywxNTguM2gwIi8+PHBhdGggY2xhc3M9InMiIGQ9Ik0xNTIuOSwxNTguMlptMCwwIi8+PHBhdGggY2xhc3M9InMiIGQ9Ik0xNTMsMTU4LjFoLS4xYzAsLjEsMCwuMS4xLjJoLjFjMC0uMSwwLS4xLS4xLS4yWm0wLDAiLz48cGF0aCBjbGFzcz0icyIgZD0iTTE1My4xLDE1OC4xaDAiLz48cGF0aCBjbGFzcz0icyIgZD0iTTE1My4yLDE1OC4yaC4xdi0uMiIvPjxwYXRoIGNsYXNzPSJzIiBkPSJNMTUzLjMsMTU4LjRoMFptMCwwIi8+PHBhdGggY2xhc3M9InMiIGQ9Ik0xNTMuMywxNTguNWgtLjF2LjJoLjIiLz48cGF0aCBjbGFzcz0icyIgZD0iTTE1My4zLDE1OC42aC0uMWMwLC4xLDAsLjEuMS4xdi0uMiIvPjxwYXRoIGNsYXNzPSJzIiBkPSJNMTUzLjMsMTU4LjloMHYtLjIiLz48cGF0aCBjbGFzcz0icyIgZD0iTTE1My4yLDE1OS4xaDBabTAsMCIvPjxwYXRoIGNsYXNzPSJzIiBkPSJNMTUyLjgsMTU5LjRabTAsMCIvPjxwYXRoIGNsYXNzPSJzIiBkPSJNMTUyLjgsMTU5LjRoMCIvPjxwYXRoIGNsYXNzPSJzIiBkPSJNMTUyLjYsMTU5LjJoMCIvPjxwYXRoIGNsYXNzPSJzIiBkPSJNMTUzLjQsMTU4LjFoLS4xdi45aDB2LS45Ii8+PHBhdGggY2xhc3M9InMiIGQ9Ik0xNTMuMSwxNTguM2gwIi8+PHBhdGggY2xhc3M9InMiIGQ9Ik0xNTIuOCwxNTguNWguMmMtLjEtLjEtLjEtLjEtLjEtLjJoLS4ydi4yIi8+PHBhdGggY2xhc3M9InMiIGQ9Ik0xNTIuOSwxNTguN2guMXYtLjJoLS4ydi4yIi8+PHBhdGggY2xhc3M9InMiIGQ9Ik0xNTMsMTU4LjhoLS4xYS4xLjEsMCwwLDEsLjEuMVptMCwwIi8+PHBhdGggY2xhc3M9InMiIGQ9Ik0xNTMuMSwxNTloLjJjLS4xLS4xLS4xLS4xLS4xLS4ySDE1M3YuMiIvPjxwYXRoIGNsYXNzPSJzIiBkPSJNMTUyLjcsMTU4Ljd2LS4yaC0uMnYuMlptMCwwIi8+PHBhdGggY2xhc3M9InMiIGQ9Ik0xNTIuOCwxNTguOGguMXYwYS4xLjEsMCwwLDAsLjEuMVptMCwwIi8+PHBhdGggY2xhc3M9InMiIGQ9Ik0xNTIuOSwxNTloLjFhLjEuMSwwLDAsMS0uMS0uMWMwLC4xLS4xLjEtLjEuMlptMCwwIi8+PHBhdGggY2xhc3M9InMiIGQ9Ik0xNTIuOSwxNTguOWgwIi8+PHBhdGggY2xhc3M9InMiIGQ9Ik0xNTIuOSwxNTlabTAsMCIvPjxwYXRoIGNsYXNzPSJzIiBkPSJNMTUzLjEsMTU5aDBabTAsMCIvPjxwYXRoIGNsYXNzPSJzIiBkPSJNMTUzLDE1OS4yWm0wLDAiLz48cGF0aCBjbGFzcz0icyIgZD0iTTE1MywxNTkuNGgwIi8+PHBhdGggY2xhc3M9InMiIGQ9Ik0xNTIuNywxNTloLjFjLS4xLS4xLS4xLS4xLS4xLS4yaC0uMXYuMlptMCwwIi8+PHBhdGggY2xhc3M9InMiIGQ9Ik0xNTIuOCwxNTkuMWgwIi8+PHBhdGggY2xhc3M9InMiIGQ9Ik0xNTIuOSwxNTkuMmgtLjFjMCwuMS4xLjEuMS4yIi8+PHBhdGggY2xhc3M9InMiIGQ9Ik0xNTIuOSwxNTkuM2gwIi8+PHBhdGggY2xhc3M9InMiIGQ9Ik0xNTIuOCwxNTkuMWMtLjEuMS0uMS4xLS4xLjJoLjJ2LS4yIi8+PHBhdGggY2xhc3M9InMiIGQ9Ik0xNTMuNSwxNTguOGgwWm0wLDAiLz48cGF0aCBjbGFzcz0icyIgZD0iTTE1My41LDE1OC43Wm0wLDAiLz48cGF0aCBjbGFzcz0icyIgZD0iTTE1My41LDE1OC42Wm0wLDAiLz48cGF0aCBjbGFzcz0icyIgZD0iTTE1My42LDE1OC41aDBabTAsMCIvPjxwYXRoIGNsYXNzPSJzIiBkPSJNMTUzLjYsMTU4LjRoMFptMCwwIi8+PHBhdGggY2xhc3M9InMiIGQ9Ik0xNTMuNiwxNTguM2gwWm0wLDAiLz48cGF0aCBjbGFzcz0icyIgZD0iTTE1My42LDE1OC4yaDBabTAsMCIvPjxwYXRoIGNsYXNzPSJzIiBkPSJNMTUzLjEsMTU4LjNoMGMtLjEtLjEtLjEtLjEsMC0uMiIvPjxwYXRoIGNsYXNzPSJzIiBkPSJNMTUyLjksMTU4LjVabTAsMCIvPjxwYXRoIGNsYXNzPSJzIiBkPSJNMTUyLjgsMTU4LjZoLS4xYzAtLjEsMC0uMS4xLS4yWm0wLDAiLz48cGF0aCBjbGFzcz0icyIgZD0iTTE1Mi43LDE1OC44aDBabTAsMCIvPjxwYXRoIGNsYXNzPSJzIiBkPSJNMTUyLjksMTU4LjhoMGMtLjEsMC0uMS0uMSwwLS4xIi8+PHBhdGggY2xhc3M9InMiIGQ9Ik0xNTMuMSwxNTguOFptMCwwIi8+PHBhdGggY2xhc3M9InMiIGQ9Ik0xNTMsMTU4LjZoMHYtLjIiLz48cGF0aCBjbGFzcz0icyIgZD0iTTE1My4yLDE1OC41aDBjLS4xLDAtLjEtLjEsMC0uMSIvPjxwYXRoIGNsYXNzPSJzIiBkPSJNMTUzLDE1OC4yaDBjLS4xLS4xLS4xLS4xLDAtLjEiLz48cGF0aCBjbGFzcz0icyIgZD0iTTE1Mi44LDE1OC4zaDAiLz48cGF0aCBjbGFzcz0icyIgZD0iTTE1Mi43LDE1OC41aDBjLS4xLDAtLjEtLjEsMC0uMSIvPjxwYXRoIGNsYXNzPSJzIiBkPSJNMTUyLjgsMTU4LjloMGMtLjEsMC0uMSwwLDAtLjFabTAsMCIvPjxwYXRoIGNsYXNzPSJzIiBkPSJNMTUyLjgsMTU5LjJoMGMtLjEsMC0uMS0uMSwwLS4xIi8+PHBhdGggY2xhc3M9InMiIGQ9Ik0xNTMuMiwxNTguOWgwIi8+PHBhdGggY2xhc3M9InMiIGQ9Ik0xNTIuOSwxNTkuMWgwYy0uMSwwLS4xLS4xLDAtLjFabTAsMCIvPjxwYXRoIGNsYXNzPSJzIiBkPSJNMTUzLDE1OS41aDAiLz48cGF0aCBjbGFzcz0icyIgZD0iTTE1My4yLDE1OS4ybC0uMy0uMnYuMmguMiIvPjxwYXRoIGNsYXNzPSJzIiBkPSJNMTUzLjUsMTU5aDAiLz48cGF0aCBjbGFzcz0icyIgZD0iTTE1My4zLDE1OS4xaC4xYzAtLjEtLjEtLjEtLjEtLjJoMCIvPjxwYXRoIGNsYXNzPSJzIiBkPSJNMTUzLjIsMTU5LjNoLS4zbC4yLjJoLjFabTAsMCIvPjxwYXRoIGNsYXNzPSJzIiBkPSJNMTUzLjUsMTU5LjJ2MGgwIi8+PHBhdGggY2xhc3M9InMiIGQ9Ik0xNTMsMTU5LjRoMCIvPjxwYXRoIGNsYXNzPSJzIiBkPSJNMTUzLjIsMTU5LjJjMCwuMi4yLjMuMy40cy0uMi0uMy0uMy0uNFptMCwwIi8+PHBhdGggY2xhc3M9InMiIGQ9Ik0xNTMuOCwxNTkuMWgwWm0wLDAiLz48cGF0aCBjbGFzcz0icyIgZD0iTTE1NC43LDE1OS4yaDAiLz48cGF0aCBjbGFzcz0icyIgZD0iTTE1NC44LDE1OS4xdi0uMmgwWm0wLDAiLz48cGF0aCBjbGFzcz0icyIgZD0iTTE1NC44LDE1OC45aDAiLz48cGF0aCBjbGFzcz0icyIgZD0iTTE1NC44LDE1OC44di0uMmgtLjFjLjEuMS4xLjEuMS4yaDAiLz48cGF0aCBjbGFzcz0icyIgZD0iTTE1NC44LDE1OC42aC0uMnYuMmguMSIvPjxwYXRoIGNsYXNzPSJzIiBkPSJNMTU0LjYsMTU4LjRabTAsMCIvPjxwYXRoIGNsYXNzPSJzIiBkPSJNMTU0LjUsMTU4LjRoLS4xdjBoLS4xIi8+PHBhdGggY2xhc3M9InMiIGQ9Ik0xNTQuNSwxNTguM2MtLjEsMC0uMiwwLS4yLS4xaC4yIi8+PHBhdGggY2xhc3M9InMiIGQ9Ik0xNTQuMywxNTguM3YuMmguMSIvPjxwYXRoIGNsYXNzPSJzIiBkPSJNMTU0LjIsMTU4LjVoMFptMCwwIi8+PHBhdGggY2xhc3M9InMiIGQ9Ik0xNTQuMiwxNTguNmgtLjFhLjEuMSwwLDEsMCwuMiwwaC0uMSIvPjxwYXRoIGNsYXNzPSJzIiBkPSJNMTU0LjEsMTU4LjhoMCIvPjxwYXRoIGNsYXNzPSJzIiBkPSJNMTU0LDE1OWgwIi8+PHBhdGggY2xhc3M9InMiIGQ9Ik0xNTQsMTU5LjJoMCIvPjxwYXRoIGNsYXNzPSJzIiBkPSJNMTU0LjQsMTU5LjdoMFptMCwwIi8+PHBhdGggY2xhc3M9InMiIGQ9Ik0xNTQuNCwxNTkuNmgwdi0uMmgtLjEiLz48cGF0aCBjbGFzcz0icyIgZD0iTTE1NC42LDE1OS41aDAiLz48cGF0aCBjbGFzcz0icyIgZD0iTTE1NC4xLDE1OC4ybC0uMi44aDBsLjMtLjloLS4xIi8+PHBhdGggY2xhc3M9InMiIGQ9Ik0xNTQuNCwxNTguNGwtLjIuMmguMiIvPjxwYXRoIGNsYXNzPSJzIiBkPSJNMTU0LjYsMTU4LjhjMC0uMS4xLS4xLjEtLjJoLS4ydi4yWm0wLDAiLz48cGF0aCBjbGFzcz0icyIgZD0iTTE1NC40LDE1OC45aC4ydi0uMmgtLjF2LjJabTAsMCIvPjxwYXRoIGNsYXNzPSJzIiBkPSJNMTU0LjMsMTU5aDBabTAsMCIvPjxwYXRoIGNsYXNzPSJzIiBkPSJNMTU0LjEsMTU5LjFoMCIvPjxwYXRoIGNsYXNzPSJzIiBkPSJNMTU0LjcsMTU5di0uNGMwLC4xLS4xLjEtLjEuMnYuMiIvPjxwYXRoIGNsYXNzPSJzIiBkPSJNMTU0LjUsMTU5LjFoLjJ2LS4yaC0uMnYuMiIvPjxwYXRoIGNsYXNzPSJzIiBkPSJNMTU0LjQsMTU5LjJoLjF2LS4yaDBabTAsMCIvPjxwYXRoIGNsYXNzPSJzIiBkPSJNMTU0LjMsMTU5LjFoMCIvPjxwYXRoIGNsYXNzPSJzIiBkPSJNMTU0LjQsMTU5LjJabTAsMCIvPjxwYXRoIGNsYXNzPSJzIiBkPSJNMTU0LjIsMTU5LjJoMFptMCwwIi8+PHBhdGggY2xhc3M9InMiIGQ9Ik0xNTQuMiwxNTkuM1ptMCwwIi8+PHBhdGggY2xhc3M9InMiIGQ9Ik0xNTQuMiwxNTkuNWgwIi8+PHBhdGggY2xhc3M9InMiIGQ9Ik0xNTQuNiwxNTkuMmgwWm0wLDAiLz48cGF0aCBjbGFzcz0icyIgZD0iTTE1NC41LDE1OS4zaC4xYzAtLjEsMC0uMS0uMS0uMmgtLjFhLjEuMSwwLDAsMCwuMS4xIi8+PHBhdGggY2xhc3M9InMiIGQ9Ik0xNTQuMywxNTkuNGguMXYtLjJoLS4xIi8+PHBhdGggY2xhc3M9InMiIGQ9Ik0xNTQuMywxNTkuNWgwIi8+PHBhdGggY2xhc3M9InMiIGQ9Ik0xNTQuNSwxNTkuNGgwIi8+PHBhdGggY2xhc3M9InMiIGQ9Ik0xNTMuOCwxNTguOWgwWm0wLDAiLz48cGF0aCBjbGFzcz0icyIgZD0iTTE1My44LDE1OC44Wm0wLDAiLz48cGF0aCBjbGFzcz0icyIgZD0iTTE1My45LDE1OC43aDBabTAsMCIvPjxwYXRoIGNsYXNzPSJzIiBkPSJNMTUzLjksMTU4LjZabTAsMCIvPjxwYXRoIGNsYXNzPSJzIiBkPSJNMTUzLjksMTU4LjVabTAsMCIvPjxwYXRoIGNsYXNzPSJzIiBkPSJNMTUzLjksMTU4LjRabTAsMCIvPjxwYXRoIGNsYXNzPSJzIiBkPSJNMTUzLjksMTU4LjJoMFptMCwwIi8+PHBhdGggY2xhc3M9InMiIGQ9Ik0xNTQuNCwxNTguNWgwIi8+PHBhdGggY2xhc3M9InMiIGQ9Ik0xNTQuNSwxNTguN2gwWm0wLDAiLz48cGF0aCBjbGFzcz0icyIgZD0iTTE1NC42LDE1OC45aDBabTAsMCIvPjxwYXRoIGNsYXNzPSJzIiBkPSJNMTU0LjcsMTU5LjFoMCIvPjxwYXRoIGNsYXNzPSJzIiBkPSJNMTU0LjUsMTU5aDBabTAsMCIvPjxwYXRoIGNsYXNzPSJzIiBkPSJNMTU0LjIsMTU4Ljl2LjJoMFptMCwwIi8+PHBhdGggY2xhc3M9InMiIGQ9Ik0xNTQuMywxNTguOGMuMS4xLjEuMSwwLC4xaDAiLz48cGF0aCBjbGFzcz0icyIgZD0iTTE1NC4yLDE1OC43Yy4xLDAsLjEsMCwwLC4xaDAiLz48cGF0aCBjbGFzcz0icyIgZD0iTTE1NC41LDE1OC40aDAiLz48cGF0aCBjbGFzcz0icyIgZD0iTTE1NC42LDE1OC42Yy4xLDAsLjEsMCwwLC4xaDAiLz48cGF0aCBjbGFzcz0icyIgZD0iTTE1NC43LDE1OC43Yy4xLjEsMCwuMSwwLC4yaDAiLz48cGF0aCBjbGFzcz0icyIgZD0iTTE1NC41LDE1OS4yaDBabTAsMCIvPjxwYXRoIGNsYXNzPSJzIiBkPSJNMTU0LjUsMTU5LjRoMCIvPjxwYXRoIGNsYXNzPSJzIiBkPSJNMTU0LjEsMTU5LjFoMCIvPjxwYXRoIGNsYXNzPSJzIiBkPSJNMTU0LjQsMTU5LjNoMFptMCwwIi8+PHBhdGggY2xhc3M9InMiIGQ9Ik0xNTQuMywxNTkuN2gwIi8+PHBhdGggY2xhc3M9InMiIGQ9Ik0xNTQsMTU5LjNoMCIvPjxwYXRoIGNsYXNzPSJzIiBkPSJNMTUzLjgsMTU5LjFoMCIvPjxwYXRoIGNsYXNzPSJzIiBkPSJNMTU0LDE1OS4yaC0uMWMwLC4xLDAsLjEtLjEuMWguMiIvPjxwYXRoIGNsYXNzPSJzIiBkPSJNMTU0LjEsMTU5LjRoMCIvPjxwYXRoIGNsYXNzPSJzIiBkPSJNMTUzLjcsMTU5LjJoMHYuMmguMmEuNC40LDAsMCwwLC4xLS4zaC0uMiIvPjxwYXRoIGNsYXNzPSJzIiBkPSJNMTU0LjIsMTU5LjZoMCIvPjxwYXRoIGNsYXNzPSJzIiBkPSJNMTU0LjEsMTU5LjNhLjUuNSwwLDAsMC0uNS4zLjUuNSwwLDAsMCwuNS0uM1ptMCwwIi8+PHBhdGggY2xhc3M9InMiIGQ9Ik0xNTMuNywxNTguOXYuMmwuMi0xaC0uMnYuOWguMSIvPjxwYXRoIGNsYXNzPSJzIiBkPSJNMTUzLjUsMTU5LjJhLjQuNCwwLDAsMCwuMS4zVjE1OWwtLjIuMlptMCwwIi8+PHBhdGggY2xhc3M9InMiIGQ9Ik0xNTMuOCwxNTcuMWgwYzAsLjEtLjEtLjEtLjItLjF2LjNoLjJjLjEsMC0uMS4yLS4xLjJoLjR2LS4ySDE1NGMtLjEtLjEsMC0uMiwwLS4zaC0uMlptMCwwIi8+PHBhdGggY2xhc3M9InMiIGQ9Ik0xNTMuOCwxNTcuNmEuMi4yLDAsMCwwLDAsLjRsLjItLjJhLjIuMiwwLDAsMC0uMi0uMlptMCwwIi8+PHBhdGggY2xhc3M9InMiIGQ9Ik0xNTIuNywxNTkuN1ptMCwwIi8+PHBhdGggY2xhc3M9InMiIGQ9Ik0xNTMuNSwxNTkuN2gwIi8+PHBhdGggY2xhc3M9InMiIGQ9Ik0xNTMuNCwxNTkuOGgwIi8+PHBhdGggY2xhc3M9InMiIGQ9Ik0xNTMuMywxNTkuN2gwIi8+PHBhdGggY2xhc3M9InMiIGQ9Ik0xNTMuMywxNTkuOGgwIi8+PHBhdGggY2xhc3M9InMiIGQ9Ik0xNTMuMSwxNTkuN2gwWm0wLDAiLz48cGF0aCBjbGFzcz0icyIgZD0iTTE1My4xLDE1OS43aDBabTAsMCIvPjxwYXRoIGNsYXNzPSJzIiBkPSJNMTUzLDE1OS42Wm0wLDAiLz48cGF0aCBjbGFzcz0icyIgZD0iTTE1MywxNTkuN2gwIi8+PHBhdGggY2xhc3M9InMiIGQ9Ik0xNTIuOSwxNTkuNmgwIi8+PHBhdGggY2xhc3M9InMiIGQ9Ik0xNTIuOSwxNTkuN1ptMCwwIi8+PHBhdGggY2xhc3M9InMiIGQ9Ik0xNTMuNCwxNTkuN2gtLjFhLjEuMSwwLDAsMCwuMS4xaDAiLz48cGF0aCBjbGFzcz0icyIgZD0iTTE1My4yLDE1OS43Wm0wLDAiLz48cGF0aCBjbGFzcz0icyIgZD0iTTE1My4xLDE1OS42aDAiLz48cGF0aCBjbGFzcz0icyIgZD0iTTE1Mi45LDE1OS42aDAiLz48cGF0aCBjbGFzcz0icyIgZD0iTTE1Mi44LDE1OS42Wm0wLDAiLz48cGF0aCBjbGFzcz0icyIgZD0iTTE1NC4zLDE1OS45Wm0wLDAiLz48cGF0aCBjbGFzcz0icyIgZD0iTTE1My42LDE1OS44YS4xLjEsMCwwLDEsLjEtLjFoLS4xIi8+PHBhdGggY2xhc3M9InMiIGQ9Ik0xNTMuNiwxNTkuOGgwIi8+PHBhdGggY2xhc3M9InMiIGQ9Ik0xNTMuOCwxNTkuOGgwIi8+PHBhdGggY2xhc3M9InMiIGQ9Ik0xNTMuOCwxNTkuOGgwIi8+PHBhdGggY2xhc3M9InMiIGQ9Ik0xNTQsMTU5LjhabTAsMCIvPjxwYXRoIGNsYXNzPSJzIiBkPSJNMTU0LDE1OS45aDBabTAsMCIvPjxwYXRoIGNsYXNzPSJzIiBkPSJNMTU0LjEsMTU5LjhabTAsMCIvPjxwYXRoIGNsYXNzPSJzIiBkPSJNMTU0LjEsMTU5LjlabTAsMCIvPjxwYXRoIGNsYXNzPSJzIiBkPSJNMTU0LjIsMTU5LjhoMFptMCwwIi8+PHBhdGggY2xhc3M9InMiIGQ9Ik0xNTQuMiwxNTkuOVptMCwwIi8+PHBhdGggY2xhc3M9InMiIGQ9Ik0xNTMuNywxNTkuN2gwWm0wLDAiLz48cGF0aCBjbGFzcz0icyIgZD0iTTE1My45LDE1OS44aDAiLz48cGF0aCBjbGFzcz0icyIgZD0iTTE1NCwxNTkuOGgwIi8+PHBhdGggY2xhc3M9InMiIGQ9Ik0xNTQuMiwxNTkuOGgwIi8+PHBhdGggY2xhc3M9InMiIGQ9Ik0xNTQuMywxNTkuOGgwIi8+PHBhdGggY2xhc3M9InMiIGQ9Ik0xNTMuNSwxNTkuN2gwWm0wLDAiLz48cGF0aCBjbGFzcz0icyIgZD0iTTE1My42LDE1OS43aDBabTAsMCIvPjxwYXRoIGNsYXNzPSJzIiBkPSJNMTUzLjUsMTU5LjloMFptMCwwIi8+PHBhdGggZD0iTTE1My43LDE1OC43YS4xLjEsMCwwLDAtLjEuMWguMVptMCwwYy4xLDAsLjEsMCwuMS4xaC0uMXYtLjJoLjJhLjEuMSwwLDAsMS0uMS4xaC0uMVptMCwuMVptMC0uMlptMC0uMmgwWm0wLDBoMFptLjEtLjNoMFptMCwwIi8+PHBhdGggY2xhc3M9ImgiIGQ9Ik0xMTEuNywyMzEuMmwtMS42LTIuOGgtLjRsLS4zLDIuNS0xLjMtLjIuOS01LjhoMS4ybC0uMywyLjRoLjJsMi4zLTIuMSwxLjUuMy0yLjYsMi4zLDEuOSwzLjVaIi8+PHBhdGggY2xhc3M9ImgiIGQ9Ik0xMTkuMywyMjkuM2E0LjQsNC40LDAsMCwxLS42LDEuNiwyLDIsMCwwLDEtMS4yLjgsMi4yLDIuMiwwLDAsMS0xLjQuMiwyLjYsMi42LDAsMCwxLTEuMy0uNiwyLDIsMCwwLDEtLjktMS4xLDQuNiw0LjYsMCwwLDEtLjEtMS43LDQuNCw0LjQsMCwwLDEsLjYtMS42LDIuMSwyLjEsMCwwLDEsMS4xLS44LDIuMiwyLjIsMCwwLDEsMS40LS4yLDQuNiw0LjYsMCwwLDEsMS40LjUsMi41LDIuNSwwLDAsMSwuOCwxLjJBNC40LDQuNCwwLDAsMSwxMTkuMywyMjkuM1ptLTEuMy0uMmE0LDQsMCwwLDAsMC0xLjEsMS44LDEuOCwwLDAsMC0uNS0uNy45LjksMCwwLDAtLjctLjNIMTE2YS45LjksMCwwLDAtLjYuNiwyLjMsMi4zLDAsMCwwLS40LDEsMy43LDMuNywwLDAsMCwuMSwxLjEsMS42LDEuNiwwLDAsMCwuNC43LDEuMSwxLjEsMCwwLDAsLjguM2guOGExLjcsMS43LDAsMCwwLC42LS42QTYuMiw2LjIsMCwwLDAsMTE4LDIyOS4xWiIvPjxwYXRoIGNsYXNzPSJoIiBkPSJNMTE5LjgsMjMyLjNsLjgtNS44LDEuMi4yLS4zLDIuNCwyLjUuMy4zLTIuNCwxLjIuMi0uOCw1LjgtMS4yLS4yLjMtMi40LTIuNS0uMy0uMywyLjRaIi8+PHBhdGggY2xhc3M9ImgiIGQ9Ik0xMzEuNCwyMzAuMWwtMS4yLS4yYzAtLjItLjEtLjMtLjEtLjRzLS4xLS4zLS4yLS40bC0uNC0uM2gtMS4zbC0uNi42YTIuOSwyLjksMCwwLDAtLjMsMSwyLDIsMCwwLDAsMCwxLjEsMS44LDEuOCwwLDAsMCwuNS43LjkuOSwwLDAsMCwuNy4zaC45bC4zLS4zYS41LjUsMCwwLDAsLjItLjRsMS4zLjJhMi41LDIuNSwwLDAsMS0uNC43bC0uNi42YTIsMiwwLDAsMS0uOC40aC0xLjFhMy4xLDMuMSwwLDAsMS0xLjMtLjYsMS41LDEuNSwwLDAsMS0uOC0xLjEsNC40LDQuNCwwLDAsMS0uMi0xLjcsMy40LDMuNCwwLDAsMSwuNi0xLjUsMS45LDEuOSwwLDAsMSwxLjEtLjksMi42LDIuNiwwLDAsMSwxLjUtLjIsMy4yLDMuMiwwLDAsMSwuOS4zLDEuOCwxLjgsMCwwLDEsLjcuNWwuNS43QTMuMSwzLjEsMCwwLDEsMTMxLjQsMjMwLjFaIi8+PHBhdGggY2xhc3M9ImgiIGQ9Ik0xMzIuMiwyMjkuMWwuMi0xLDQuNy43djFsLTEuOC0uMi0uNyw0LjgtMS4yLS4yLjctNC44WiIvPjxwYXRoIGNsYXNzPSJoIiBkPSJNMTM3LjksMjI4LjlsMS4zLjItLjUsMy42aDBsMy0zLjQsMS4xLjItLjgsNS44LTEuMi0uMi41LTMuNmgtLjFsLTMsMy4zLTEuMS0uMloiLz48cGF0aCBjbGFzcz0iaCIgZD0iTTE0My41LDIzMC43di0xbDQuOC43LS4yLDEtMS43LS4zLS43LDQuOGgtMS4ybC42LTQuOFoiLz48cGF0aCBjbGFzcz0iaCIgZD0iTTE0OSwyMzYuNXYtMWgxbC4yLS4zdi0uMmwtMS42LTQuNSwxLjMuMiwxLDMuMSwxLjUtMi43aDEuM2wtMi43LDQuNC0uNC42LS42LjRIMTQ5WiIvPjxwYXRoIGNsYXNzPSJoIiBkPSJNMTUzLjcsMjM3LjFsLjktNS45LDEuMS4yLS42LDQuOCwyLjQuNC43LTQuOSwxLjIuMi0uOCw1LjhabTUuOC0uMi0uNCwyLjMtMS4yLS4yLjItMS4zaC0uNHYtMVoiLz48cGF0aCBjbGFzcz0iaCIgZD0iTTE2MC45LDIzMi4xbDEuMy4yLS42LDMuNmguMWwzLTMuNCwxLjEuMi0uOCw1LjgtMS4yLS4yLjUtMy42aC0uMWwtMywzLjMtMS4xLS4yWiIvPjxwYXRoIGNsYXNzPSJoIiBkPSJNMTY3LjcsMjM2LjNsMS4zLjItMS44LDIuNC0xLjMtLjJabTIuOCwzLjEtMS4zLS4yLjctNC44aC0uOGMtLjItLjEtLjQsMC0uNiwwcy0uMy4xLS40LjNhLjUuNSwwLDAsMC0uMi40LjcuNywwLDAsMCwuMS41YzAsLjIuMS4zLjMuNGguNWwxLjQuMi0uMiwxLTEuNS0uMi0xLjEtLjRhMS4zLDEuMywwLDAsMS0uNi0uNywyLDIsMCwwLDEtLjItMS4xLDIuNSwyLjUsMCwwLDEsLjQtLjksMS42LDEuNiwwLDAsMSwuOC0uNkgxNjlsMi4zLjRaIi8+PHBhdGggY2xhc3M9ImQiIGQ9Ik0xNjIuOCwyMTIuMmExLjksMS45LDAsMCwxLS4yLjgsMy41LDMuNSwwLDAsMS0uNywxLjUsNy41LDcuNSwwLDAsMS0yLjcsMi4ybC0xLjEuNmExOC45LDE4LjksMCwwLDEtMy44LDEuMWgtMS4yYTIyLjYsMjIuNiwwLDAsMS01LjIsMGMtNi42LS43LTExLjktMy45LTEzLTcuNGgwYy41LTQuMyw3LjItNy4xLDE0LjktNi4yUzE2MS43LDIwOC42LDE2Mi44LDIxMi4yWiIvPjxwYXRoIGNsYXNzPSJiIiBkPSJNMTYyLjgsMjEyLjJoMGExLjksMS45LDAsMCwxLS4yLjgsMy41LDMuNSwwLDAsMS0uNywxLjUsNy41LDcuNSwwLDAsMS0yLjcsMi4ybC0xLjEuNmExOC45LDE4LjksMCwwLDEtMy44LDEuMWgtMS4yYTIyLjYsMjIuNiwwLDAsMS01LjIsMGMtNi42LS43LTExLjktMy45LTEzLTcuNGgwYTQsNCwwLDAsMS0uMi0xLjljLjUtNC4zLDcuMi03LjEsMTQuOS02LjJTMTYzLjMsMjA3LjksMTYyLjgsMjEyLjJaIi8+PHBhdGggY2xhc3M9ImUiIGQ9Ik0xNTQuMywyMTguNGgtMS4ybC0uNi0xLjEtLjYtMS4xLS43LTEtMS41LTEuOWE1LjcsNS43LDAsMCwxLDIuMywxLjIsNi44LDYuOCwwLDAsMSwxLjcsMi4xQTQuOSw0LjksMCwwLDEsMTU0LjMsMjE4LjRaIi8+PHBhdGggY2xhc3M9ImUiIGQ9Ik0xNTkuMiwyMTYuN2wtMS4xLjYtLjYtMS4yYTMuMywzLjMsMCwwLDAtLjYtMWwtLjYtMS0xLjYtMmE1LjEsNS4xLDAsMCwxLDIuMywxLjIsNi44LDYuOCwwLDAsMSwxLjcsMi4xQTExLjIsMTEuMiwwLDAsMSwxNTkuMiwyMTYuN1oiLz48cGF0aCBjbGFzcz0iZSIgZD0iTTE2Mi42LDIxM2EzLjUsMy41LDAsMCwxLS43LDEuNWwtLjUtLjhhNS40LDUuNCwwLDAsMC0uNS0xLjFsLS43LS45LTEuNi0yYTYsNiwwLDAsMSwyLjQsMS4yQTYuNSw2LjUsMCwwLDEsMTYyLjYsMjEzWiIvPjxwYXRoIGNsYXNzPSJiIiBkPSJNMTQzLjUsMjE4LjRhOC4zLDguMywwLDAsMS0yLjItLjNjLTEuMy0uNC0zMS45LTktNDUtMzcuOC05LjUtMjEuMS03LjEtNDYuNyw3LjItNzYuMmE3LjksNy45LDAsMSwxLDE0LjMsNi45Yy0xMi4xLDI1LjEtMTQuNSw0Ni4yLTcsNjIuNywxMC4xLDIyLDM0LjUsMjguOSwzNC43LDI5YTgsOCwwLDAsMS0yLDE1LjdaIi8+PC9zdmc+"/>
          <p:cNvSpPr>
            <a:spLocks noChangeAspect="1" noChangeArrowheads="1"/>
          </p:cNvSpPr>
          <p:nvPr/>
        </p:nvSpPr>
        <p:spPr bwMode="auto">
          <a:xfrm>
            <a:off x="461963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910" y="204014"/>
            <a:ext cx="11579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3200" b="1" smtClean="0">
                <a:latin typeface="Times New Roman" pitchFamily="18" charset="0"/>
                <a:cs typeface="Times New Roman" pitchFamily="18" charset="0"/>
              </a:rPr>
              <a:t>Объекты культурного наследия России в списке ЮНЕСКО.</a:t>
            </a:r>
            <a:r>
              <a:rPr sz="3200" b="1" smtClean="0"/>
              <a:t> </a:t>
            </a:r>
            <a:endParaRPr sz="3200" b="1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484" y="962024"/>
            <a:ext cx="6043465" cy="455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327" y="2259523"/>
            <a:ext cx="6307138" cy="459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ьзовательская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731</Words>
  <PresentationFormat>Произвольный</PresentationFormat>
  <Paragraphs>109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Пользовательская</vt:lpstr>
      <vt:lpstr> Второй Всероссийский конкурс профессионального мастерства среди учителей обществознания   Всероссийский государственный университет юстиции (РПА Минюста России)   Учитель: Цветкова Елена Николаевна  Тема урока: "Вклад российской культуры в формирование ценностей современного общества"   2023-2024 г.</vt:lpstr>
      <vt:lpstr>            О ком идет речь?</vt:lpstr>
      <vt:lpstr>Слайд 3</vt:lpstr>
      <vt:lpstr>Вклад российской культуры в формирование ценностей современного общества </vt:lpstr>
      <vt:lpstr>Слайд 5</vt:lpstr>
      <vt:lpstr>    Проблемный вопрос урока</vt:lpstr>
      <vt:lpstr>Слайд 7</vt:lpstr>
      <vt:lpstr>Слайд 8</vt:lpstr>
      <vt:lpstr>Слайд 9</vt:lpstr>
      <vt:lpstr>Слайд 10</vt:lpstr>
      <vt:lpstr>Слайд 11</vt:lpstr>
      <vt:lpstr> Особенности русской культуры</vt:lpstr>
      <vt:lpstr> Особенности русской культуры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2023-12-12T20:05:16Z</dcterms:created>
  <dcterms:modified xsi:type="dcterms:W3CDTF">2024-04-02T09:24:42Z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